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53E4-015D-4E6F-A790-D619812E3636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28BC-A977-48F5-9BC2-DD48ED45D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147637"/>
            <a:ext cx="43719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</dc:creator>
  <cp:lastModifiedBy>skylar</cp:lastModifiedBy>
  <cp:revision>1</cp:revision>
  <dcterms:created xsi:type="dcterms:W3CDTF">2016-04-30T16:19:48Z</dcterms:created>
  <dcterms:modified xsi:type="dcterms:W3CDTF">2016-04-30T16:23:37Z</dcterms:modified>
</cp:coreProperties>
</file>