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08" r:id="rId2"/>
    <p:sldId id="309" r:id="rId3"/>
    <p:sldId id="256" r:id="rId4"/>
    <p:sldId id="304" r:id="rId5"/>
    <p:sldId id="305" r:id="rId6"/>
    <p:sldId id="319" r:id="rId7"/>
    <p:sldId id="306" r:id="rId8"/>
    <p:sldId id="307" r:id="rId9"/>
    <p:sldId id="311" r:id="rId10"/>
    <p:sldId id="310" r:id="rId11"/>
    <p:sldId id="312" r:id="rId12"/>
    <p:sldId id="314" r:id="rId13"/>
    <p:sldId id="317" r:id="rId14"/>
    <p:sldId id="315" r:id="rId15"/>
    <p:sldId id="318" r:id="rId16"/>
    <p:sldId id="313" r:id="rId17"/>
    <p:sldId id="31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08"/>
    <p:restoredTop sz="94758"/>
  </p:normalViewPr>
  <p:slideViewPr>
    <p:cSldViewPr snapToGrid="0" snapToObjects="1">
      <p:cViewPr varScale="1">
        <p:scale>
          <a:sx n="166" d="100"/>
          <a:sy n="166" d="100"/>
        </p:scale>
        <p:origin x="2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5AF04-CB52-4541-8D68-32EAD479AE14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0A4BD-AE02-3D48-BBCD-2255AFE4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A4BD-AE02-3D48-BBCD-2255AFE41F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7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4/12/18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eveloperworks/library/ws-restful/index.html" TargetMode="External"/><Relationship Id="rId2" Type="http://schemas.openxmlformats.org/officeDocument/2006/relationships/hyperlink" Target="http://www.drdobbs.com/web-development/restful-web-services-a-tutorial/24016906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getpostman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json_intro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angular/angular_application.asp" TargetMode="External"/><Relationship Id="rId2" Type="http://schemas.openxmlformats.org/officeDocument/2006/relationships/hyperlink" Target="https://www.w3schools.com/angular/default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ise.engr.utk.edu/ie42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8695-B0EB-6844-8990-A5D66DF2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Web Hosting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6450F-EA65-CD4C-804C-2F6FC2BF2F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HOWTO</a:t>
            </a:r>
          </a:p>
          <a:p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index.html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SPA &amp; links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B6B19-06F7-5F42-BF3B-F0DFC61D4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543" y="1759644"/>
            <a:ext cx="5436828" cy="358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78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3D41-2D34-5F42-9AEA-D89B5329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1519D-1F64-C946-8162-1017EBA0EB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</a:t>
            </a:r>
          </a:p>
          <a:p>
            <a:pPr lvl="1"/>
            <a:r>
              <a:rPr lang="en-US" dirty="0">
                <a:hlinkClick r:id="rId2"/>
              </a:rPr>
              <a:t>http://www.drdobbs.com/web-development/restful-web-services-a-tutorial/240169069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https://www.ibm.com/developerworks/library/ws-restful/index.html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Used by Amazon, Google, LinkedIn,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6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8204-65B7-634D-B6D5-AD136259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D8A10-E8A7-1849-8AB7-F8EC5B5BCD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21CF5-F3B4-074F-AA46-1FE846E10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748" y="3595916"/>
            <a:ext cx="74803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0F3219-F6CF-FA40-AF12-E624FFE3D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3" y="1710445"/>
            <a:ext cx="48768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0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3072-0741-3D4F-A1E6-A228569F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example //Backend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6F97-40C8-674F-BF6E-AE675EDB364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2F405-3280-4948-9751-F63582FD4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7008"/>
            <a:ext cx="9144000" cy="244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66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6529-D47B-614D-BDA1-7217A777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FD62-5B32-9146-B869-3F2C3EDDEC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E58E6-34C3-C84E-BBC4-85DB366D7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233" y="1826245"/>
            <a:ext cx="6651011" cy="479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3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62C3-8C2B-C641-A717-C06D2CA2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 //Back-End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AB30-5067-2942-BA02-B7EA8A4081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F46A1-CA63-B848-A2FF-C950858BE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7868"/>
            <a:ext cx="9144000" cy="182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6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546D-BD41-CF4C-BF3A-FEC3CD87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013F-29C0-F741-8D0E-FB58DE6DC6A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A4CE7-EBE6-2842-B151-5A657479D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7321"/>
            <a:ext cx="9144000" cy="289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06DFFB-651A-0F41-B3A4-FE316A7EF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27071"/>
            <a:ext cx="9144000" cy="253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22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D0A3-2F8E-5F45-92C9-6F678FCE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Postman?  // Test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C968B-AE5B-1745-B1FB-D3CCFC1076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https://www.getpostman.com/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7A08F-6D25-164C-9F97-725F34229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686" y="2950135"/>
            <a:ext cx="66421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41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823B-B6BE-2A43-B178-CF0DB228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E521-8DE1-EB4C-982A-795417E687F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https://www.w3schools.com/js/js_json_intro.asp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2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5432-2AB5-C647-807E-A2719557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0C33-7D0D-DD44-8CD4-0E86E8E974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https://www.w3schools.com/angular/default.asp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https://www.w3schools.com/angular/angular_application.asp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9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5518" y="889455"/>
            <a:ext cx="7367213" cy="4090759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A Learning Guide to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HTML/CSS/JavaScript</a:t>
            </a:r>
            <a:br>
              <a:rPr lang="en-US" dirty="0"/>
            </a:br>
            <a:r>
              <a:rPr lang="en-US" dirty="0" err="1"/>
              <a:t>AnGULARJS</a:t>
            </a:r>
            <a:r>
              <a:rPr lang="en-US" dirty="0"/>
              <a:t>/CRUD Web Services/…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Xueping Li, University of Tennessee, Knoxville</a:t>
            </a:r>
          </a:p>
        </p:txBody>
      </p:sp>
    </p:spTree>
    <p:extLst>
      <p:ext uri="{BB962C8B-B14F-4D97-AF65-F5344CB8AC3E}">
        <p14:creationId xmlns:p14="http://schemas.microsoft.com/office/powerpoint/2010/main" val="176572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FCC4-B126-BE44-A994-A7E7D691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0297-BC6C-9F49-9D89-D787F9F74A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Host: </a:t>
            </a:r>
            <a:r>
              <a:rPr lang="en-US" dirty="0" err="1"/>
              <a:t>linuxise.engr.utk.edu</a:t>
            </a:r>
            <a:endParaRPr lang="en-US" dirty="0"/>
          </a:p>
          <a:p>
            <a:r>
              <a:rPr lang="en-US" dirty="0"/>
              <a:t>User: ie421</a:t>
            </a:r>
          </a:p>
          <a:p>
            <a:r>
              <a:rPr lang="en-US" dirty="0"/>
              <a:t>Password: 421@www</a:t>
            </a:r>
          </a:p>
          <a:p>
            <a:endParaRPr lang="en-US" dirty="0"/>
          </a:p>
          <a:p>
            <a:r>
              <a:rPr lang="en-US" dirty="0"/>
              <a:t>Test WWW: </a:t>
            </a:r>
          </a:p>
          <a:p>
            <a:pPr lvl="1"/>
            <a:r>
              <a:rPr lang="en-US" dirty="0">
                <a:hlinkClick r:id="rId2"/>
              </a:rPr>
              <a:t>https://linuxise.engr.utk.edu/ie421/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5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B74A-F8E4-8247-A531-CC9BC8A2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 </a:t>
            </a:r>
            <a:r>
              <a:rPr lang="en-US" dirty="0" err="1"/>
              <a:t>NodeJS</a:t>
            </a:r>
            <a:r>
              <a:rPr lang="en-US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695BC-74CE-5740-A87F-01B617BE46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install express –save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install express-generator -g</a:t>
            </a:r>
          </a:p>
          <a:p>
            <a:r>
              <a:rPr lang="en-US" dirty="0"/>
              <a:t>$ cd  (For Mac users, "cd" goes to your home folder; For PC type "cd c:\</a:t>
            </a:r>
            <a:r>
              <a:rPr lang="en-US" dirty="0" err="1"/>
              <a:t>yourfolder</a:t>
            </a:r>
            <a:r>
              <a:rPr lang="en-US" dirty="0"/>
              <a:t>".)</a:t>
            </a:r>
          </a:p>
          <a:p>
            <a:r>
              <a:rPr lang="en-US" dirty="0"/>
              <a:t>$ express --view=pug </a:t>
            </a:r>
            <a:r>
              <a:rPr lang="en-US" dirty="0" err="1"/>
              <a:t>myapp</a:t>
            </a:r>
            <a:endParaRPr lang="en-US" dirty="0"/>
          </a:p>
          <a:p>
            <a:r>
              <a:rPr lang="en-US" dirty="0"/>
              <a:t>$ cd </a:t>
            </a:r>
            <a:r>
              <a:rPr lang="en-US" dirty="0" err="1"/>
              <a:t>myapp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start </a:t>
            </a:r>
          </a:p>
          <a:p>
            <a:pPr lvl="1"/>
            <a:r>
              <a:rPr lang="en-US" dirty="0"/>
              <a:t>(If this works, open a browser and type </a:t>
            </a:r>
            <a:r>
              <a:rPr lang="en-US" u="sng" dirty="0">
                <a:hlinkClick r:id="rId2"/>
              </a:rPr>
              <a:t>http://localhost:3000</a:t>
            </a:r>
            <a:r>
              <a:rPr lang="en-US" dirty="0"/>
              <a:t>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3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F0C1-B5D0-1F4B-A769-D0AA1D7D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HOWTO:: use an existing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5C079-6A59-2248-8ED9-2FA0ADEA7A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Download to your folder, e.g. c:\code</a:t>
            </a:r>
          </a:p>
          <a:p>
            <a:r>
              <a:rPr lang="en-US" dirty="0"/>
              <a:t>“$ cd </a:t>
            </a:r>
            <a:r>
              <a:rPr lang="en-US" dirty="0" err="1"/>
              <a:t>myapp</a:t>
            </a:r>
            <a:r>
              <a:rPr lang="en-US" dirty="0"/>
              <a:t>”</a:t>
            </a:r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run</a:t>
            </a:r>
          </a:p>
        </p:txBody>
      </p:sp>
    </p:spTree>
    <p:extLst>
      <p:ext uri="{BB962C8B-B14F-4D97-AF65-F5344CB8AC3E}">
        <p14:creationId xmlns:p14="http://schemas.microsoft.com/office/powerpoint/2010/main" val="183753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1E37-DA95-EB45-93C4-5DFD1C13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OWN server!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53148-538B-DE4A-8BF0-924B423C52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Make a basic </a:t>
            </a:r>
            <a:r>
              <a:rPr lang="en-US" dirty="0" err="1"/>
              <a:t>index.html</a:t>
            </a:r>
            <a:r>
              <a:rPr lang="en-US" dirty="0"/>
              <a:t> in the /public folder</a:t>
            </a:r>
          </a:p>
          <a:p>
            <a:pPr lvl="1"/>
            <a:r>
              <a:rPr lang="en-US" dirty="0"/>
              <a:t>Or copy your existing project there.</a:t>
            </a:r>
          </a:p>
          <a:p>
            <a:pPr lvl="2"/>
            <a:r>
              <a:rPr lang="en-US" dirty="0"/>
              <a:t>E.g. how about copying your CV project here?</a:t>
            </a:r>
          </a:p>
        </p:txBody>
      </p:sp>
    </p:spTree>
    <p:extLst>
      <p:ext uri="{BB962C8B-B14F-4D97-AF65-F5344CB8AC3E}">
        <p14:creationId xmlns:p14="http://schemas.microsoft.com/office/powerpoint/2010/main" val="100437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E501-7D79-B54A-B51A-D493D6A4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265B5-C152-4546-8D9B-E2A42416F5E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display data from MySQL?</a:t>
            </a:r>
          </a:p>
          <a:p>
            <a:r>
              <a:rPr lang="en-US" dirty="0"/>
              <a:t>How to insert data?</a:t>
            </a:r>
          </a:p>
          <a:p>
            <a:r>
              <a:rPr lang="en-US" dirty="0"/>
              <a:t>How to update data?</a:t>
            </a:r>
          </a:p>
          <a:p>
            <a:r>
              <a:rPr lang="en-US" dirty="0"/>
              <a:t>How to delete data?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30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443C-419C-E049-92BC-DBF23AE6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E1D7C-651A-6543-81ED-0F764657C34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POST</a:t>
            </a:r>
          </a:p>
          <a:p>
            <a:endParaRPr lang="en-US" dirty="0"/>
          </a:p>
          <a:p>
            <a:r>
              <a:rPr lang="en-US" dirty="0"/>
              <a:t>PUT</a:t>
            </a:r>
          </a:p>
          <a:p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160485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11900</TotalTime>
  <Words>287</Words>
  <Application>Microsoft Macintosh PowerPoint</Application>
  <PresentationFormat>On-screen Show (4:3)</PresentationFormat>
  <Paragraphs>64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Tw Cen MT</vt:lpstr>
      <vt:lpstr>Wingdings</vt:lpstr>
      <vt:lpstr>Wingdings 2</vt:lpstr>
      <vt:lpstr>Median</vt:lpstr>
      <vt:lpstr>Free Web Hosting on Github</vt:lpstr>
      <vt:lpstr>PowerPoint Presentation</vt:lpstr>
      <vt:lpstr>A Learning Guide to  HTML/CSS/JavaScript AnGULARJS/CRUD Web Services/… </vt:lpstr>
      <vt:lpstr>FTP Site</vt:lpstr>
      <vt:lpstr>Setup a NodeJS Server</vt:lpstr>
      <vt:lpstr>HOWTO:: use an existing project</vt:lpstr>
      <vt:lpstr>My OWN server!</vt:lpstr>
      <vt:lpstr>Database Integration</vt:lpstr>
      <vt:lpstr>CRUD</vt:lpstr>
      <vt:lpstr>RESTful Web Services</vt:lpstr>
      <vt:lpstr>Routes</vt:lpstr>
      <vt:lpstr>GET example //Backend</vt:lpstr>
      <vt:lpstr>Front-End</vt:lpstr>
      <vt:lpstr>POST  //Back-End</vt:lpstr>
      <vt:lpstr>Front-End</vt:lpstr>
      <vt:lpstr>Postman?  // Test backend</vt:lpstr>
      <vt:lpstr>JSON</vt:lpstr>
    </vt:vector>
  </TitlesOfParts>
  <Company>UTK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- Pedestrian libray</dc:title>
  <dc:creator>Xueping Li</dc:creator>
  <cp:lastModifiedBy>Microsoft Office User</cp:lastModifiedBy>
  <cp:revision>68</cp:revision>
  <dcterms:created xsi:type="dcterms:W3CDTF">2016-03-22T12:32:27Z</dcterms:created>
  <dcterms:modified xsi:type="dcterms:W3CDTF">2018-04-12T17:53:35Z</dcterms:modified>
</cp:coreProperties>
</file>