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2728" y="2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4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3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5036-0C16-4A3E-985C-4E9250B8ACD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961F-F926-4D33-9BE9-F47A207A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3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A6083A-8DEB-426C-8B64-7E2B8067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8" t="10762" r="16553" b="9560"/>
          <a:stretch/>
        </p:blipFill>
        <p:spPr>
          <a:xfrm>
            <a:off x="6891867" y="224461"/>
            <a:ext cx="2353734" cy="3319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E9D35-A674-4791-B37C-21A10261A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0029"/>
            <a:ext cx="9144000" cy="2387600"/>
          </a:xfrm>
        </p:spPr>
        <p:txBody>
          <a:bodyPr/>
          <a:lstStyle/>
          <a:p>
            <a:r>
              <a:rPr lang="en-US" dirty="0"/>
              <a:t>UU-PCBA-MANT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FBE68-B013-4CD2-8467-6FEC2F322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970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Dual-band BRS/CBRS path antenna for Massive MIMO</a:t>
            </a:r>
          </a:p>
          <a:p>
            <a:r>
              <a:rPr lang="en-US" dirty="0"/>
              <a:t>Pre-production Release</a:t>
            </a:r>
          </a:p>
          <a:p>
            <a:r>
              <a:rPr lang="en-US" dirty="0"/>
              <a:t>2020-01-07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AE54F-8C64-4783-87D5-9E62368B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62" y="190595"/>
            <a:ext cx="2307143" cy="33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of total efficiency due to r1 and r2 (radius of inner and outer arc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14.6mm  &amp; r2 = 13mm(shown in black) : Exact value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of r1 by +/- 0.05mm leads to ~20MHz shift on either side (both bands)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perturbation leads to ~ 15 MHz on either side only in the 2.5GHz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77" y="2676228"/>
            <a:ext cx="5062063" cy="3793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37" y="2676228"/>
            <a:ext cx="5062063" cy="379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of total efficiency due to Rogers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(shown in black) : Exact value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by +/- 0.05 leads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 of 20 MHz on either side (both bands)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due to perturbations in all other parameters (geometry of feedlines, stubs, etc.) is minimal as well.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31" y="2207171"/>
            <a:ext cx="5688001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view of panel &amp; Perspective view of MCX connector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pin and bottom : PTH ; top 2 : NPTH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40" y="2253517"/>
            <a:ext cx="3791479" cy="4124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51" y="2320679"/>
            <a:ext cx="5274424" cy="367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view of panel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90" y="1389888"/>
            <a:ext cx="4670641" cy="48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1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stack 2 boards for bottom layer substrate. (Max thickness of RO3003 : 1.52mm??)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43" y="1618488"/>
            <a:ext cx="4305482" cy="46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CBRS: good specs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GHz: Center at ~ 2.54GHz and dips only to -14 dB (but radiation efficiency is as desired, shown in next slide)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" y="2508077"/>
            <a:ext cx="10920984" cy="33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(radiation)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2.5G:  -2dB BW of 150 MHz (63% efficiency). Peak efficiency : -0.8 dB (83% efficiency)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CBRS: -2dB BW of 200 MHz (63% efficiency). Peak efficiency : -0.44 dB (90% efficiency)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2508371"/>
            <a:ext cx="11716512" cy="35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3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Farfield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 patterns (2.5 GHz band)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: 2.99 @ 2.45GHz ; 3.5 @ 2.5GHz ; 3 @ 2.57GHz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Beam width : varies between 80-90 degrees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2" y="3134303"/>
            <a:ext cx="337574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46" y="3134303"/>
            <a:ext cx="3269474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32" y="3134303"/>
            <a:ext cx="34858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3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Farfield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 patterns (CBRS)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: 3.4 @ 3.55GHz ; 4.1 @ 3.63GHz ; 3.2 @ 3.7GHz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Beam width : varies between 80-90 degrees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6" y="2982432"/>
            <a:ext cx="3452648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28" y="2982432"/>
            <a:ext cx="3490143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488" y="2982432"/>
            <a:ext cx="337624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0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of total efficiency due to R (radius of patch)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15.4mm (shown in black) : Exact value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by +/- 0.05mm leads to negligible variation in performance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efficiency is shown in absolute units here.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99" y="2207171"/>
            <a:ext cx="5688001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6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UU-PCBA-MANT</vt:lpstr>
      <vt:lpstr>Front view of panel &amp; Perspective view of MCX connector with vias</vt:lpstr>
      <vt:lpstr>Back view of panel </vt:lpstr>
      <vt:lpstr>Side view</vt:lpstr>
      <vt:lpstr>S11</vt:lpstr>
      <vt:lpstr>Total (radiation) efficiency</vt:lpstr>
      <vt:lpstr>Farfield gain patterns (2.5 GHz band)</vt:lpstr>
      <vt:lpstr>Farfield gain patterns (CBRS)</vt:lpstr>
      <vt:lpstr>Sensitivity of total efficiency due to R (radius of patch)</vt:lpstr>
      <vt:lpstr>Sensitivity of total efficiency due to r1 and r2 (radius of inner and outer arc slots</vt:lpstr>
      <vt:lpstr>Sensitivity of total efficiency due to Rogers 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 Viswanathan</dc:creator>
  <cp:lastModifiedBy>Ryan Guerra</cp:lastModifiedBy>
  <cp:revision>10</cp:revision>
  <dcterms:created xsi:type="dcterms:W3CDTF">2019-12-20T21:16:36Z</dcterms:created>
  <dcterms:modified xsi:type="dcterms:W3CDTF">2020-01-08T03:10:25Z</dcterms:modified>
</cp:coreProperties>
</file>