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A20-273F-484F-8C1B-E77E12BA2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0487A-6257-46C9-82E3-5D0DE4F29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45B8-2FE3-4056-B134-FFDB1972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5EBE-F249-4B7E-8EDF-4C07614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3D28-4D0E-43BC-BC85-7068FE6A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0258-3B0F-4DF8-A72F-BC34C82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4E00B-C360-4439-AE61-42AD0BAA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E869-41E4-412E-A19A-5B6D98A7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F22B-358F-4380-BCF9-EDCC4397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C913-C59F-4860-9EEB-0E8C9D38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4376E-4E16-48A6-A552-621B408DC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E3B0-7E82-4645-92D9-5867C07A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ACA1-83C7-47DB-BCE8-387F4DD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3FBA-75E1-430D-A3B4-E2CE2454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CB19-816A-4049-A8CD-7D7ACBA7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65B4-8674-470F-BFEB-2304B4BD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077B0-ADBA-4AC5-A38D-8697C451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81D6-2394-4E52-ADFA-F65E364D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52A6-AB31-4A6D-B058-CB54A87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802F-609C-42A4-84B5-1676FA96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C29A-D9F7-4F2F-8E7B-8E3502DC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6C24-E41D-4D8B-BAEB-4D90E335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EEF6-002F-45C1-B290-828DAF10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FF06-0E07-404E-B7DF-3F28C0F1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2297-13CD-43FD-83EE-43D253BA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A60C-0A48-46B4-A29F-DF4FC2E6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593B-68A5-4C8E-8168-35CA801CB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97C9-4D17-4697-A065-132C9AB02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4470-B1D2-43CE-A23A-56B27CEA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3568-D47C-478A-A1DC-FBA307FD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CEB1A-89C3-4F75-B7B0-0E964547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7226-63D3-4CAF-96D0-1C3ED997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AE33-16CC-4D35-9E4F-402D90A9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D621-0FE2-4B43-B2D2-FB30D09D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C096D-C283-47A8-842A-D40E6C78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95E31-6FBA-4741-9066-89DF514F5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F7F5A-6CC7-49D8-92D8-8D357C8E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90904-CFAA-46BC-BEBB-EABF9E0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44425-E7A8-47C2-BD6A-42E646A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EA09-C3AE-4D3A-886C-5E28E8D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BCA87-6095-47B6-83C7-92F83D8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6629B-9056-4301-A95A-3974AD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2A51-550C-4B09-A809-A28060F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8410E-82DA-4B27-ADD9-2FF9CC8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50D9-6CAD-4A4F-B946-335EAC42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A473C-7EB2-4FD8-B3AF-5B3971AA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DF44-4661-482D-B28F-1E39368C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F238-127E-4F69-A526-380F0527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FF4F-B2D8-41D2-BE55-D8BDA019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F0E3-921D-4020-84D8-25F17330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830D-72DD-473F-927B-84431A9B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FD02-BF22-45C3-8912-284B0207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CC9-6C30-4641-BC44-1444B657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6B518-1716-4079-AADD-7577A5B48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A01B-B251-4281-904C-2A0DC2E0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339B-F406-40B9-870F-5774D726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156B-08D2-4501-A421-0F9E17A1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B4B9-99F8-4ABA-8807-C05F593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FF38E-80AB-48E7-89A4-46017DE5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826B-339B-444D-B8D9-5D8D2547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F031-5DC7-4273-BFAD-6A8353A4C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045A-5C89-4A9B-B55E-6F6CEAF2F3C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2878-CC09-40B8-9DC2-6941E8069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8FB5-4E27-42DF-8CD3-9CCFAA43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088C-1D7B-4E39-9224-79F914AC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967D-0BC0-439C-868E-209D0B75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32E0-8B5B-4D22-8E22-4363C4C06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624917E-58F2-49C6-9AA6-CFFBF42ABA9C}"/>
              </a:ext>
            </a:extLst>
          </p:cNvPr>
          <p:cNvGrpSpPr/>
          <p:nvPr/>
        </p:nvGrpSpPr>
        <p:grpSpPr>
          <a:xfrm>
            <a:off x="587757" y="386542"/>
            <a:ext cx="10966383" cy="5952265"/>
            <a:chOff x="587757" y="386542"/>
            <a:chExt cx="10966383" cy="59522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5F992A-C3B4-4863-BF3B-62451E95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899" y="386542"/>
              <a:ext cx="3443820" cy="447915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BDCBC8-6116-458F-A094-61F0077D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719" y="386542"/>
              <a:ext cx="3443821" cy="454045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1DED10-7568-4F50-9CDB-111A51FCB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9134" y="1181746"/>
              <a:ext cx="2288586" cy="1814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296398-1636-4708-A8D1-7CEBC79D0061}"/>
                </a:ext>
              </a:extLst>
            </p:cNvPr>
            <p:cNvSpPr/>
            <p:nvPr/>
          </p:nvSpPr>
          <p:spPr>
            <a:xfrm>
              <a:off x="5999134" y="2996728"/>
              <a:ext cx="755542" cy="755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55643B-B188-4E62-B4C2-67C12B81E5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9134" y="3752270"/>
              <a:ext cx="2288586" cy="759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56B6B7-B09F-453D-B7B1-C3AF9ACCA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4676" y="1216463"/>
              <a:ext cx="4799464" cy="1780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9E51FA-3FE2-48C2-BF4D-4A1464539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4676" y="3752270"/>
              <a:ext cx="4799464" cy="759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507480-37DF-4B76-B36B-1274E2F1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6925" y="1216463"/>
              <a:ext cx="3227215" cy="329503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9B1D2EE-38E6-462E-8600-5321C963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757" y="4617503"/>
              <a:ext cx="1946216" cy="1721304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6A1925-9ABA-4A7A-B30E-8E25F4F78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603" y="3521773"/>
              <a:ext cx="317715" cy="1095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F0227-A7A6-44AC-806D-AAC959AD0B30}"/>
                </a:ext>
              </a:extLst>
            </p:cNvPr>
            <p:cNvSpPr txBox="1"/>
            <p:nvPr/>
          </p:nvSpPr>
          <p:spPr>
            <a:xfrm>
              <a:off x="2601809" y="5279086"/>
              <a:ext cx="2522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Paste-in-hole (PIH) detail for component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EBE2AC-EF50-4EFD-A02F-DE795E7539C3}"/>
                </a:ext>
              </a:extLst>
            </p:cNvPr>
            <p:cNvSpPr txBox="1"/>
            <p:nvPr/>
          </p:nvSpPr>
          <p:spPr>
            <a:xfrm>
              <a:off x="8789751" y="4802401"/>
              <a:ext cx="2522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 ring of solder mask keeps PIH solder contained.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45BF5D-A2CA-4679-A3D0-B1585CCC5EA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9708397" y="3031445"/>
              <a:ext cx="342529" cy="177095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D6AEB-4744-4B43-9E9E-D6A83E41B3FE}"/>
                </a:ext>
              </a:extLst>
            </p:cNvPr>
            <p:cNvSpPr txBox="1"/>
            <p:nvPr/>
          </p:nvSpPr>
          <p:spPr>
            <a:xfrm>
              <a:off x="8231028" y="570132"/>
              <a:ext cx="2522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Solder mask detail,</a:t>
              </a:r>
            </a:p>
            <a:p>
              <a:r>
                <a:rPr lang="en-US" dirty="0"/>
                <a:t>Non-component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5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Guerra</dc:creator>
  <cp:lastModifiedBy>Ryan Guerra</cp:lastModifiedBy>
  <cp:revision>3</cp:revision>
  <dcterms:created xsi:type="dcterms:W3CDTF">2020-06-02T18:44:45Z</dcterms:created>
  <dcterms:modified xsi:type="dcterms:W3CDTF">2020-06-02T19:01:33Z</dcterms:modified>
</cp:coreProperties>
</file>