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1" autoAdjust="0"/>
    <p:restoredTop sz="79907" autoAdjust="0"/>
  </p:normalViewPr>
  <p:slideViewPr>
    <p:cSldViewPr snapToGrid="0">
      <p:cViewPr varScale="1">
        <p:scale>
          <a:sx n="66" d="100"/>
          <a:sy n="66" d="100"/>
        </p:scale>
        <p:origin x="1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Spent Eating vs Contemplating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Ate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Sheet1!$G$2:$G$24</c:f>
              <c:strCache>
                <c:ptCount val="23"/>
                <c:pt idx="0">
                  <c:v>Phil1</c:v>
                </c:pt>
                <c:pt idx="1">
                  <c:v>Phil2</c:v>
                </c:pt>
                <c:pt idx="2">
                  <c:v>Phil3</c:v>
                </c:pt>
                <c:pt idx="3">
                  <c:v>Phil4</c:v>
                </c:pt>
                <c:pt idx="4">
                  <c:v>Phil5</c:v>
                </c:pt>
                <c:pt idx="6">
                  <c:v>Phil1</c:v>
                </c:pt>
                <c:pt idx="7">
                  <c:v>Phil2</c:v>
                </c:pt>
                <c:pt idx="8">
                  <c:v>Phil3</c:v>
                </c:pt>
                <c:pt idx="9">
                  <c:v>Phil4</c:v>
                </c:pt>
                <c:pt idx="10">
                  <c:v>Phil5</c:v>
                </c:pt>
                <c:pt idx="12">
                  <c:v>Phil1</c:v>
                </c:pt>
                <c:pt idx="13">
                  <c:v>Phil2</c:v>
                </c:pt>
                <c:pt idx="14">
                  <c:v>Phil3</c:v>
                </c:pt>
                <c:pt idx="15">
                  <c:v>Phil4</c:v>
                </c:pt>
                <c:pt idx="16">
                  <c:v>Phil5</c:v>
                </c:pt>
                <c:pt idx="18">
                  <c:v>Phil1</c:v>
                </c:pt>
                <c:pt idx="19">
                  <c:v>Phil2</c:v>
                </c:pt>
                <c:pt idx="20">
                  <c:v>Phil3</c:v>
                </c:pt>
                <c:pt idx="21">
                  <c:v>Phil4</c:v>
                </c:pt>
                <c:pt idx="22">
                  <c:v>Phil5</c:v>
                </c:pt>
              </c:strCache>
            </c:strRef>
          </c:cat>
          <c:val>
            <c:numRef>
              <c:f>Sheet1!$H$2:$H$24</c:f>
              <c:numCache>
                <c:formatCode>General</c:formatCode>
                <c:ptCount val="23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59</c:v>
                </c:pt>
                <c:pt idx="18">
                  <c:v>120</c:v>
                </c:pt>
                <c:pt idx="19">
                  <c:v>120</c:v>
                </c:pt>
                <c:pt idx="20">
                  <c:v>120</c:v>
                </c:pt>
                <c:pt idx="21">
                  <c:v>119</c:v>
                </c:pt>
                <c:pt idx="22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76-4D40-B0AF-CCF0AE1A67FB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Contemplated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Sheet1!$G$2:$G$24</c:f>
              <c:strCache>
                <c:ptCount val="23"/>
                <c:pt idx="0">
                  <c:v>Phil1</c:v>
                </c:pt>
                <c:pt idx="1">
                  <c:v>Phil2</c:v>
                </c:pt>
                <c:pt idx="2">
                  <c:v>Phil3</c:v>
                </c:pt>
                <c:pt idx="3">
                  <c:v>Phil4</c:v>
                </c:pt>
                <c:pt idx="4">
                  <c:v>Phil5</c:v>
                </c:pt>
                <c:pt idx="6">
                  <c:v>Phil1</c:v>
                </c:pt>
                <c:pt idx="7">
                  <c:v>Phil2</c:v>
                </c:pt>
                <c:pt idx="8">
                  <c:v>Phil3</c:v>
                </c:pt>
                <c:pt idx="9">
                  <c:v>Phil4</c:v>
                </c:pt>
                <c:pt idx="10">
                  <c:v>Phil5</c:v>
                </c:pt>
                <c:pt idx="12">
                  <c:v>Phil1</c:v>
                </c:pt>
                <c:pt idx="13">
                  <c:v>Phil2</c:v>
                </c:pt>
                <c:pt idx="14">
                  <c:v>Phil3</c:v>
                </c:pt>
                <c:pt idx="15">
                  <c:v>Phil4</c:v>
                </c:pt>
                <c:pt idx="16">
                  <c:v>Phil5</c:v>
                </c:pt>
                <c:pt idx="18">
                  <c:v>Phil1</c:v>
                </c:pt>
                <c:pt idx="19">
                  <c:v>Phil2</c:v>
                </c:pt>
                <c:pt idx="20">
                  <c:v>Phil3</c:v>
                </c:pt>
                <c:pt idx="21">
                  <c:v>Phil4</c:v>
                </c:pt>
                <c:pt idx="22">
                  <c:v>Phil5</c:v>
                </c:pt>
              </c:strCache>
            </c:strRef>
          </c:cat>
          <c:val>
            <c:numRef>
              <c:f>Sheet1!$I$2:$I$24</c:f>
              <c:numCache>
                <c:formatCode>General</c:formatCode>
                <c:ptCount val="23"/>
                <c:pt idx="0">
                  <c:v>22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6">
                  <c:v>24</c:v>
                </c:pt>
                <c:pt idx="7">
                  <c:v>45</c:v>
                </c:pt>
                <c:pt idx="8">
                  <c:v>24</c:v>
                </c:pt>
                <c:pt idx="9">
                  <c:v>23</c:v>
                </c:pt>
                <c:pt idx="10">
                  <c:v>24</c:v>
                </c:pt>
                <c:pt idx="12">
                  <c:v>118</c:v>
                </c:pt>
                <c:pt idx="13">
                  <c:v>234</c:v>
                </c:pt>
                <c:pt idx="14">
                  <c:v>117</c:v>
                </c:pt>
                <c:pt idx="15">
                  <c:v>119</c:v>
                </c:pt>
                <c:pt idx="16">
                  <c:v>118</c:v>
                </c:pt>
                <c:pt idx="18">
                  <c:v>290</c:v>
                </c:pt>
                <c:pt idx="19">
                  <c:v>239</c:v>
                </c:pt>
                <c:pt idx="20">
                  <c:v>239</c:v>
                </c:pt>
                <c:pt idx="21">
                  <c:v>359</c:v>
                </c:pt>
                <c:pt idx="22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76-4D40-B0AF-CCF0AE1A6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41827800"/>
        <c:axId val="541826488"/>
      </c:barChart>
      <c:catAx>
        <c:axId val="5418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26488"/>
        <c:crosses val="autoZero"/>
        <c:auto val="1"/>
        <c:lblAlgn val="ctr"/>
        <c:lblOffset val="100"/>
        <c:noMultiLvlLbl val="0"/>
      </c:catAx>
      <c:valAx>
        <c:axId val="5418264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27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Spent Eating vs Contemplating </a:t>
            </a:r>
          </a:p>
          <a:p>
            <a:pPr>
              <a:defRPr/>
            </a:pPr>
            <a:r>
              <a:rPr lang="en-US"/>
              <a:t>(Loaded CPU)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Ate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Sheet1!$B$2:$B$24</c:f>
              <c:strCache>
                <c:ptCount val="23"/>
                <c:pt idx="0">
                  <c:v>Phil1</c:v>
                </c:pt>
                <c:pt idx="1">
                  <c:v>Phil2</c:v>
                </c:pt>
                <c:pt idx="2">
                  <c:v>Phil3</c:v>
                </c:pt>
                <c:pt idx="3">
                  <c:v>Phil4</c:v>
                </c:pt>
                <c:pt idx="4">
                  <c:v>Phil5</c:v>
                </c:pt>
                <c:pt idx="6">
                  <c:v>Phil1</c:v>
                </c:pt>
                <c:pt idx="7">
                  <c:v>Phil2</c:v>
                </c:pt>
                <c:pt idx="8">
                  <c:v>Phil3</c:v>
                </c:pt>
                <c:pt idx="9">
                  <c:v>Phil4</c:v>
                </c:pt>
                <c:pt idx="10">
                  <c:v>Phil5</c:v>
                </c:pt>
                <c:pt idx="12">
                  <c:v>Phil1</c:v>
                </c:pt>
                <c:pt idx="13">
                  <c:v>Phil2</c:v>
                </c:pt>
                <c:pt idx="14">
                  <c:v>Phil3</c:v>
                </c:pt>
                <c:pt idx="15">
                  <c:v>Phil4</c:v>
                </c:pt>
                <c:pt idx="16">
                  <c:v>Phil5</c:v>
                </c:pt>
                <c:pt idx="18">
                  <c:v>Phil1</c:v>
                </c:pt>
                <c:pt idx="19">
                  <c:v>Phil2</c:v>
                </c:pt>
                <c:pt idx="20">
                  <c:v>Phil3</c:v>
                </c:pt>
                <c:pt idx="21">
                  <c:v>Phil4</c:v>
                </c:pt>
                <c:pt idx="22">
                  <c:v>Phil5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6">
                  <c:v>12</c:v>
                </c:pt>
                <c:pt idx="7">
                  <c:v>12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2">
                  <c:v>55</c:v>
                </c:pt>
                <c:pt idx="13">
                  <c:v>54</c:v>
                </c:pt>
                <c:pt idx="14">
                  <c:v>54</c:v>
                </c:pt>
                <c:pt idx="15">
                  <c:v>54</c:v>
                </c:pt>
                <c:pt idx="16">
                  <c:v>54</c:v>
                </c:pt>
                <c:pt idx="18">
                  <c:v>118</c:v>
                </c:pt>
                <c:pt idx="19">
                  <c:v>118</c:v>
                </c:pt>
                <c:pt idx="20">
                  <c:v>118</c:v>
                </c:pt>
                <c:pt idx="21">
                  <c:v>117</c:v>
                </c:pt>
                <c:pt idx="2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38-4D18-B651-C29C35568186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Contemplated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Sheet1!$B$2:$B$24</c:f>
              <c:strCache>
                <c:ptCount val="23"/>
                <c:pt idx="0">
                  <c:v>Phil1</c:v>
                </c:pt>
                <c:pt idx="1">
                  <c:v>Phil2</c:v>
                </c:pt>
                <c:pt idx="2">
                  <c:v>Phil3</c:v>
                </c:pt>
                <c:pt idx="3">
                  <c:v>Phil4</c:v>
                </c:pt>
                <c:pt idx="4">
                  <c:v>Phil5</c:v>
                </c:pt>
                <c:pt idx="6">
                  <c:v>Phil1</c:v>
                </c:pt>
                <c:pt idx="7">
                  <c:v>Phil2</c:v>
                </c:pt>
                <c:pt idx="8">
                  <c:v>Phil3</c:v>
                </c:pt>
                <c:pt idx="9">
                  <c:v>Phil4</c:v>
                </c:pt>
                <c:pt idx="10">
                  <c:v>Phil5</c:v>
                </c:pt>
                <c:pt idx="12">
                  <c:v>Phil1</c:v>
                </c:pt>
                <c:pt idx="13">
                  <c:v>Phil2</c:v>
                </c:pt>
                <c:pt idx="14">
                  <c:v>Phil3</c:v>
                </c:pt>
                <c:pt idx="15">
                  <c:v>Phil4</c:v>
                </c:pt>
                <c:pt idx="16">
                  <c:v>Phil5</c:v>
                </c:pt>
                <c:pt idx="18">
                  <c:v>Phil1</c:v>
                </c:pt>
                <c:pt idx="19">
                  <c:v>Phil2</c:v>
                </c:pt>
                <c:pt idx="20">
                  <c:v>Phil3</c:v>
                </c:pt>
                <c:pt idx="21">
                  <c:v>Phil4</c:v>
                </c:pt>
                <c:pt idx="22">
                  <c:v>Phil5</c:v>
                </c:pt>
              </c:strCache>
            </c:str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8</c:v>
                </c:pt>
                <c:pt idx="1">
                  <c:v>8</c:v>
                </c:pt>
                <c:pt idx="2">
                  <c:v>17</c:v>
                </c:pt>
                <c:pt idx="3">
                  <c:v>11</c:v>
                </c:pt>
                <c:pt idx="4">
                  <c:v>9</c:v>
                </c:pt>
                <c:pt idx="6">
                  <c:v>21</c:v>
                </c:pt>
                <c:pt idx="7">
                  <c:v>23</c:v>
                </c:pt>
                <c:pt idx="8">
                  <c:v>23</c:v>
                </c:pt>
                <c:pt idx="9">
                  <c:v>39</c:v>
                </c:pt>
                <c:pt idx="10">
                  <c:v>24</c:v>
                </c:pt>
                <c:pt idx="12">
                  <c:v>103</c:v>
                </c:pt>
                <c:pt idx="13">
                  <c:v>101</c:v>
                </c:pt>
                <c:pt idx="14">
                  <c:v>108</c:v>
                </c:pt>
                <c:pt idx="15">
                  <c:v>200</c:v>
                </c:pt>
                <c:pt idx="16">
                  <c:v>105</c:v>
                </c:pt>
                <c:pt idx="18">
                  <c:v>235</c:v>
                </c:pt>
                <c:pt idx="19">
                  <c:v>234</c:v>
                </c:pt>
                <c:pt idx="20">
                  <c:v>239</c:v>
                </c:pt>
                <c:pt idx="21">
                  <c:v>286</c:v>
                </c:pt>
                <c:pt idx="22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38-4D18-B651-C29C35568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25030320"/>
        <c:axId val="425029664"/>
      </c:barChart>
      <c:catAx>
        <c:axId val="4250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29664"/>
        <c:crosses val="autoZero"/>
        <c:auto val="1"/>
        <c:lblAlgn val="ctr"/>
        <c:lblOffset val="100"/>
        <c:noMultiLvlLbl val="0"/>
      </c:catAx>
      <c:valAx>
        <c:axId val="4250296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3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Comparing Eating</a:t>
            </a:r>
            <a:r>
              <a:rPr lang="en-US" sz="1800" baseline="0" dirty="0"/>
              <a:t> and Contemplating </a:t>
            </a:r>
          </a:p>
          <a:p>
            <a:pPr>
              <a:defRPr sz="1800"/>
            </a:pPr>
            <a:r>
              <a:rPr lang="en-US" sz="1800" baseline="0" dirty="0"/>
              <a:t>with </a:t>
            </a:r>
            <a:r>
              <a:rPr lang="en-US" sz="1800" dirty="0"/>
              <a:t>Free</a:t>
            </a:r>
            <a:r>
              <a:rPr lang="en-US" sz="1800" baseline="0" dirty="0"/>
              <a:t> CPU vs Loaded CPU</a:t>
            </a:r>
            <a:endParaRPr lang="en-US" sz="1800" dirty="0"/>
          </a:p>
        </c:rich>
      </c:tx>
      <c:layout>
        <c:manualLayout>
          <c:xMode val="edge"/>
          <c:yMode val="edge"/>
          <c:x val="0.33648935789750184"/>
          <c:y val="9.2592592592592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Sheet1!$C$28</c:f>
              <c:strCache>
                <c:ptCount val="1"/>
                <c:pt idx="0">
                  <c:v>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Sheet1!$B$29:$B$51</c:f>
              <c:strCache>
                <c:ptCount val="23"/>
                <c:pt idx="0">
                  <c:v>Phil1</c:v>
                </c:pt>
                <c:pt idx="1">
                  <c:v>Phil2</c:v>
                </c:pt>
                <c:pt idx="2">
                  <c:v>Phil3</c:v>
                </c:pt>
                <c:pt idx="3">
                  <c:v>Phil4</c:v>
                </c:pt>
                <c:pt idx="4">
                  <c:v>Phil5</c:v>
                </c:pt>
                <c:pt idx="6">
                  <c:v>Phil1</c:v>
                </c:pt>
                <c:pt idx="7">
                  <c:v>Phil2</c:v>
                </c:pt>
                <c:pt idx="8">
                  <c:v>Phil3</c:v>
                </c:pt>
                <c:pt idx="9">
                  <c:v>Phil4</c:v>
                </c:pt>
                <c:pt idx="10">
                  <c:v>Phil5</c:v>
                </c:pt>
                <c:pt idx="12">
                  <c:v>Phil1</c:v>
                </c:pt>
                <c:pt idx="13">
                  <c:v>Phil2</c:v>
                </c:pt>
                <c:pt idx="14">
                  <c:v>Phil3</c:v>
                </c:pt>
                <c:pt idx="15">
                  <c:v>Phil4</c:v>
                </c:pt>
                <c:pt idx="16">
                  <c:v>Phil5</c:v>
                </c:pt>
                <c:pt idx="18">
                  <c:v>Phil1</c:v>
                </c:pt>
                <c:pt idx="19">
                  <c:v>Phil2</c:v>
                </c:pt>
                <c:pt idx="20">
                  <c:v>Phil3</c:v>
                </c:pt>
                <c:pt idx="21">
                  <c:v>Phil4</c:v>
                </c:pt>
                <c:pt idx="22">
                  <c:v>Phil5</c:v>
                </c:pt>
              </c:strCache>
            </c:strRef>
          </c:cat>
          <c:val>
            <c:numRef>
              <c:f>Sheet1!$C$29:$C$51</c:f>
              <c:numCache>
                <c:formatCode>General</c:formatCode>
                <c:ptCount val="23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6">
                  <c:v>12</c:v>
                </c:pt>
                <c:pt idx="7">
                  <c:v>12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2">
                  <c:v>55</c:v>
                </c:pt>
                <c:pt idx="13">
                  <c:v>54</c:v>
                </c:pt>
                <c:pt idx="14">
                  <c:v>54</c:v>
                </c:pt>
                <c:pt idx="15">
                  <c:v>54</c:v>
                </c:pt>
                <c:pt idx="16">
                  <c:v>54</c:v>
                </c:pt>
                <c:pt idx="18">
                  <c:v>118</c:v>
                </c:pt>
                <c:pt idx="19">
                  <c:v>118</c:v>
                </c:pt>
                <c:pt idx="20">
                  <c:v>118</c:v>
                </c:pt>
                <c:pt idx="21">
                  <c:v>117</c:v>
                </c:pt>
                <c:pt idx="2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74-402B-AE07-163C3F9548A3}"/>
            </c:ext>
          </c:extLst>
        </c:ser>
        <c:ser>
          <c:idx val="1"/>
          <c:order val="1"/>
          <c:tx>
            <c:strRef>
              <c:f>Sheet1!$D$28</c:f>
              <c:strCache>
                <c:ptCount val="1"/>
                <c:pt idx="0">
                  <c:v>Ate (loaded)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Sheet1!$B$29:$B$51</c:f>
              <c:strCache>
                <c:ptCount val="23"/>
                <c:pt idx="0">
                  <c:v>Phil1</c:v>
                </c:pt>
                <c:pt idx="1">
                  <c:v>Phil2</c:v>
                </c:pt>
                <c:pt idx="2">
                  <c:v>Phil3</c:v>
                </c:pt>
                <c:pt idx="3">
                  <c:v>Phil4</c:v>
                </c:pt>
                <c:pt idx="4">
                  <c:v>Phil5</c:v>
                </c:pt>
                <c:pt idx="6">
                  <c:v>Phil1</c:v>
                </c:pt>
                <c:pt idx="7">
                  <c:v>Phil2</c:v>
                </c:pt>
                <c:pt idx="8">
                  <c:v>Phil3</c:v>
                </c:pt>
                <c:pt idx="9">
                  <c:v>Phil4</c:v>
                </c:pt>
                <c:pt idx="10">
                  <c:v>Phil5</c:v>
                </c:pt>
                <c:pt idx="12">
                  <c:v>Phil1</c:v>
                </c:pt>
                <c:pt idx="13">
                  <c:v>Phil2</c:v>
                </c:pt>
                <c:pt idx="14">
                  <c:v>Phil3</c:v>
                </c:pt>
                <c:pt idx="15">
                  <c:v>Phil4</c:v>
                </c:pt>
                <c:pt idx="16">
                  <c:v>Phil5</c:v>
                </c:pt>
                <c:pt idx="18">
                  <c:v>Phil1</c:v>
                </c:pt>
                <c:pt idx="19">
                  <c:v>Phil2</c:v>
                </c:pt>
                <c:pt idx="20">
                  <c:v>Phil3</c:v>
                </c:pt>
                <c:pt idx="21">
                  <c:v>Phil4</c:v>
                </c:pt>
                <c:pt idx="22">
                  <c:v>Phil5</c:v>
                </c:pt>
              </c:strCache>
            </c:strRef>
          </c:cat>
          <c:val>
            <c:numRef>
              <c:f>Sheet1!$D$29:$D$51</c:f>
              <c:numCache>
                <c:formatCode>General</c:formatCode>
                <c:ptCount val="23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59</c:v>
                </c:pt>
                <c:pt idx="18">
                  <c:v>120</c:v>
                </c:pt>
                <c:pt idx="19">
                  <c:v>120</c:v>
                </c:pt>
                <c:pt idx="20">
                  <c:v>120</c:v>
                </c:pt>
                <c:pt idx="21">
                  <c:v>119</c:v>
                </c:pt>
                <c:pt idx="22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74-402B-AE07-163C3F9548A3}"/>
            </c:ext>
          </c:extLst>
        </c:ser>
        <c:ser>
          <c:idx val="2"/>
          <c:order val="2"/>
          <c:tx>
            <c:strRef>
              <c:f>Sheet1!$E$28</c:f>
              <c:strCache>
                <c:ptCount val="1"/>
                <c:pt idx="0">
                  <c:v>Contemplated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Sheet1!$B$29:$B$51</c:f>
              <c:strCache>
                <c:ptCount val="23"/>
                <c:pt idx="0">
                  <c:v>Phil1</c:v>
                </c:pt>
                <c:pt idx="1">
                  <c:v>Phil2</c:v>
                </c:pt>
                <c:pt idx="2">
                  <c:v>Phil3</c:v>
                </c:pt>
                <c:pt idx="3">
                  <c:v>Phil4</c:v>
                </c:pt>
                <c:pt idx="4">
                  <c:v>Phil5</c:v>
                </c:pt>
                <c:pt idx="6">
                  <c:v>Phil1</c:v>
                </c:pt>
                <c:pt idx="7">
                  <c:v>Phil2</c:v>
                </c:pt>
                <c:pt idx="8">
                  <c:v>Phil3</c:v>
                </c:pt>
                <c:pt idx="9">
                  <c:v>Phil4</c:v>
                </c:pt>
                <c:pt idx="10">
                  <c:v>Phil5</c:v>
                </c:pt>
                <c:pt idx="12">
                  <c:v>Phil1</c:v>
                </c:pt>
                <c:pt idx="13">
                  <c:v>Phil2</c:v>
                </c:pt>
                <c:pt idx="14">
                  <c:v>Phil3</c:v>
                </c:pt>
                <c:pt idx="15">
                  <c:v>Phil4</c:v>
                </c:pt>
                <c:pt idx="16">
                  <c:v>Phil5</c:v>
                </c:pt>
                <c:pt idx="18">
                  <c:v>Phil1</c:v>
                </c:pt>
                <c:pt idx="19">
                  <c:v>Phil2</c:v>
                </c:pt>
                <c:pt idx="20">
                  <c:v>Phil3</c:v>
                </c:pt>
                <c:pt idx="21">
                  <c:v>Phil4</c:v>
                </c:pt>
                <c:pt idx="22">
                  <c:v>Phil5</c:v>
                </c:pt>
              </c:strCache>
            </c:strRef>
          </c:cat>
          <c:val>
            <c:numRef>
              <c:f>Sheet1!$E$29:$E$51</c:f>
              <c:numCache>
                <c:formatCode>General</c:formatCode>
                <c:ptCount val="23"/>
                <c:pt idx="0">
                  <c:v>22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6">
                  <c:v>24</c:v>
                </c:pt>
                <c:pt idx="7">
                  <c:v>45</c:v>
                </c:pt>
                <c:pt idx="8">
                  <c:v>24</c:v>
                </c:pt>
                <c:pt idx="9">
                  <c:v>23</c:v>
                </c:pt>
                <c:pt idx="10">
                  <c:v>24</c:v>
                </c:pt>
                <c:pt idx="12">
                  <c:v>118</c:v>
                </c:pt>
                <c:pt idx="13">
                  <c:v>234</c:v>
                </c:pt>
                <c:pt idx="14">
                  <c:v>117</c:v>
                </c:pt>
                <c:pt idx="15">
                  <c:v>119</c:v>
                </c:pt>
                <c:pt idx="16">
                  <c:v>118</c:v>
                </c:pt>
                <c:pt idx="18">
                  <c:v>290</c:v>
                </c:pt>
                <c:pt idx="19">
                  <c:v>239</c:v>
                </c:pt>
                <c:pt idx="20">
                  <c:v>239</c:v>
                </c:pt>
                <c:pt idx="21">
                  <c:v>359</c:v>
                </c:pt>
                <c:pt idx="22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74-402B-AE07-163C3F9548A3}"/>
            </c:ext>
          </c:extLst>
        </c:ser>
        <c:ser>
          <c:idx val="3"/>
          <c:order val="3"/>
          <c:tx>
            <c:strRef>
              <c:f>Sheet1!$F$28</c:f>
              <c:strCache>
                <c:ptCount val="1"/>
                <c:pt idx="0">
                  <c:v>Contemplated(loaded)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Sheet1!$B$29:$B$51</c:f>
              <c:strCache>
                <c:ptCount val="23"/>
                <c:pt idx="0">
                  <c:v>Phil1</c:v>
                </c:pt>
                <c:pt idx="1">
                  <c:v>Phil2</c:v>
                </c:pt>
                <c:pt idx="2">
                  <c:v>Phil3</c:v>
                </c:pt>
                <c:pt idx="3">
                  <c:v>Phil4</c:v>
                </c:pt>
                <c:pt idx="4">
                  <c:v>Phil5</c:v>
                </c:pt>
                <c:pt idx="6">
                  <c:v>Phil1</c:v>
                </c:pt>
                <c:pt idx="7">
                  <c:v>Phil2</c:v>
                </c:pt>
                <c:pt idx="8">
                  <c:v>Phil3</c:v>
                </c:pt>
                <c:pt idx="9">
                  <c:v>Phil4</c:v>
                </c:pt>
                <c:pt idx="10">
                  <c:v>Phil5</c:v>
                </c:pt>
                <c:pt idx="12">
                  <c:v>Phil1</c:v>
                </c:pt>
                <c:pt idx="13">
                  <c:v>Phil2</c:v>
                </c:pt>
                <c:pt idx="14">
                  <c:v>Phil3</c:v>
                </c:pt>
                <c:pt idx="15">
                  <c:v>Phil4</c:v>
                </c:pt>
                <c:pt idx="16">
                  <c:v>Phil5</c:v>
                </c:pt>
                <c:pt idx="18">
                  <c:v>Phil1</c:v>
                </c:pt>
                <c:pt idx="19">
                  <c:v>Phil2</c:v>
                </c:pt>
                <c:pt idx="20">
                  <c:v>Phil3</c:v>
                </c:pt>
                <c:pt idx="21">
                  <c:v>Phil4</c:v>
                </c:pt>
                <c:pt idx="22">
                  <c:v>Phil5</c:v>
                </c:pt>
              </c:strCache>
            </c:strRef>
          </c:cat>
          <c:val>
            <c:numRef>
              <c:f>Sheet1!$F$29:$F$51</c:f>
              <c:numCache>
                <c:formatCode>General</c:formatCode>
                <c:ptCount val="23"/>
                <c:pt idx="0">
                  <c:v>8</c:v>
                </c:pt>
                <c:pt idx="1">
                  <c:v>8</c:v>
                </c:pt>
                <c:pt idx="2">
                  <c:v>17</c:v>
                </c:pt>
                <c:pt idx="3">
                  <c:v>11</c:v>
                </c:pt>
                <c:pt idx="4">
                  <c:v>9</c:v>
                </c:pt>
                <c:pt idx="6">
                  <c:v>21</c:v>
                </c:pt>
                <c:pt idx="7">
                  <c:v>23</c:v>
                </c:pt>
                <c:pt idx="8">
                  <c:v>23</c:v>
                </c:pt>
                <c:pt idx="9">
                  <c:v>39</c:v>
                </c:pt>
                <c:pt idx="10">
                  <c:v>24</c:v>
                </c:pt>
                <c:pt idx="12">
                  <c:v>103</c:v>
                </c:pt>
                <c:pt idx="13">
                  <c:v>101</c:v>
                </c:pt>
                <c:pt idx="14">
                  <c:v>108</c:v>
                </c:pt>
                <c:pt idx="15">
                  <c:v>200</c:v>
                </c:pt>
                <c:pt idx="16">
                  <c:v>105</c:v>
                </c:pt>
                <c:pt idx="18">
                  <c:v>235</c:v>
                </c:pt>
                <c:pt idx="19">
                  <c:v>234</c:v>
                </c:pt>
                <c:pt idx="20">
                  <c:v>239</c:v>
                </c:pt>
                <c:pt idx="21">
                  <c:v>286</c:v>
                </c:pt>
                <c:pt idx="22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74-402B-AE07-163C3F954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0"/>
        <c:axId val="546606328"/>
        <c:axId val="546610264"/>
      </c:barChart>
      <c:catAx>
        <c:axId val="546606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10264"/>
        <c:crosses val="autoZero"/>
        <c:auto val="1"/>
        <c:lblAlgn val="ctr"/>
        <c:lblOffset val="100"/>
        <c:noMultiLvlLbl val="0"/>
      </c:catAx>
      <c:valAx>
        <c:axId val="546610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06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8E283-4AF2-4D8A-AC6F-DCA119973F3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4FE88-0607-4699-A621-135CE23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</a:t>
            </a:r>
            <a:r>
              <a:rPr lang="en-US" baseline="0" dirty="0"/>
              <a:t>. Thank you all for coming. Today we will be talking about our </a:t>
            </a:r>
            <a:r>
              <a:rPr lang="en-US" baseline="0"/>
              <a:t>coding project, </a:t>
            </a:r>
            <a:r>
              <a:rPr lang="en-US" baseline="0" dirty="0"/>
              <a:t>and how we solved the </a:t>
            </a:r>
            <a:r>
              <a:rPr lang="en-US" baseline="0"/>
              <a:t>dinning philosopher problem.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FE88-0607-4699-A621-135CE23560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FE88-0607-4699-A621-135CE23560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FE88-0607-4699-A621-135CE23560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5475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0961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9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7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83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30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sz="1800" dirty="0"/>
              <a:t>Ricardo Barron-Silva</a:t>
            </a:r>
          </a:p>
          <a:p>
            <a:r>
              <a:rPr lang="en-US" sz="1800" dirty="0"/>
              <a:t>Skylar </a:t>
            </a:r>
            <a:r>
              <a:rPr lang="en-US" sz="1800" dirty="0" err="1"/>
              <a:t>Ittner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3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367" y="614272"/>
            <a:ext cx="9601200" cy="14859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Oval 3"/>
          <p:cNvSpPr/>
          <p:nvPr/>
        </p:nvSpPr>
        <p:spPr>
          <a:xfrm>
            <a:off x="4947314" y="2459440"/>
            <a:ext cx="3343701" cy="3234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aque 4"/>
          <p:cNvSpPr/>
          <p:nvPr/>
        </p:nvSpPr>
        <p:spPr>
          <a:xfrm>
            <a:off x="8277368" y="3214047"/>
            <a:ext cx="532263" cy="510649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que 5"/>
          <p:cNvSpPr/>
          <p:nvPr/>
        </p:nvSpPr>
        <p:spPr>
          <a:xfrm>
            <a:off x="6353032" y="1816294"/>
            <a:ext cx="532263" cy="510649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que 6"/>
          <p:cNvSpPr/>
          <p:nvPr/>
        </p:nvSpPr>
        <p:spPr>
          <a:xfrm>
            <a:off x="7676866" y="5364142"/>
            <a:ext cx="532263" cy="510649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que 7"/>
          <p:cNvSpPr/>
          <p:nvPr/>
        </p:nvSpPr>
        <p:spPr>
          <a:xfrm>
            <a:off x="4415051" y="3214047"/>
            <a:ext cx="532263" cy="510649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laque 8"/>
          <p:cNvSpPr/>
          <p:nvPr/>
        </p:nvSpPr>
        <p:spPr>
          <a:xfrm>
            <a:off x="5046261" y="5364143"/>
            <a:ext cx="532263" cy="510649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58802" y="2614683"/>
            <a:ext cx="320722" cy="320722"/>
          </a:xfrm>
          <a:prstGeom prst="ellipse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82636" y="3309010"/>
            <a:ext cx="320722" cy="320722"/>
          </a:xfrm>
          <a:prstGeom prst="ellipse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78524" y="4977173"/>
            <a:ext cx="320722" cy="320722"/>
          </a:xfrm>
          <a:prstGeom prst="ellipse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56144" y="4960685"/>
            <a:ext cx="320722" cy="320722"/>
          </a:xfrm>
          <a:prstGeom prst="ellipse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99799" y="3309010"/>
            <a:ext cx="320722" cy="320722"/>
          </a:xfrm>
          <a:prstGeom prst="ellipse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67394">
            <a:off x="5808107" y="2929981"/>
            <a:ext cx="264160" cy="264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492762">
            <a:off x="7287296" y="2946666"/>
            <a:ext cx="264160" cy="264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174215">
            <a:off x="7709858" y="4250982"/>
            <a:ext cx="264160" cy="264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55028">
            <a:off x="6540376" y="5066990"/>
            <a:ext cx="264160" cy="264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74947">
            <a:off x="5281371" y="4347220"/>
            <a:ext cx="264160" cy="26416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8FFFC6-AA35-4274-A6CB-8B4B0632A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869163"/>
              </p:ext>
            </p:extLst>
          </p:nvPr>
        </p:nvGraphicFramePr>
        <p:xfrm>
          <a:off x="931652" y="681488"/>
          <a:ext cx="10846280" cy="592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656" y="626457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30 Seconds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2860" y="6330835"/>
            <a:ext cx="765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 Minute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0989" y="6321731"/>
            <a:ext cx="83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 Minutes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49774" y="6330835"/>
            <a:ext cx="960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10- Minutes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6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3D15CB-47E8-4FC7-AE66-F4D381797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410171"/>
              </p:ext>
            </p:extLst>
          </p:nvPr>
        </p:nvGraphicFramePr>
        <p:xfrm>
          <a:off x="908863" y="310551"/>
          <a:ext cx="11283137" cy="600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6656" y="6178312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30 Seconds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2860" y="6244571"/>
            <a:ext cx="765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 Minute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0989" y="6235467"/>
            <a:ext cx="83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 Minutes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6589" y="6244571"/>
            <a:ext cx="960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10- Minutes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0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65390B-1D27-42C3-8E58-5C39AC0DF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480641"/>
              </p:ext>
            </p:extLst>
          </p:nvPr>
        </p:nvGraphicFramePr>
        <p:xfrm>
          <a:off x="724619" y="0"/>
          <a:ext cx="1135236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648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8985"/>
            <a:ext cx="9601200" cy="1485900"/>
          </a:xfrm>
        </p:spPr>
        <p:txBody>
          <a:bodyPr/>
          <a:lstStyle/>
          <a:p>
            <a:r>
              <a:rPr lang="en-US" dirty="0"/>
              <a:t>UML Diagram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087" y="1072938"/>
            <a:ext cx="7927676" cy="5785062"/>
          </a:xfrm>
        </p:spPr>
      </p:pic>
    </p:spTree>
    <p:extLst>
      <p:ext uri="{BB962C8B-B14F-4D97-AF65-F5344CB8AC3E}">
        <p14:creationId xmlns:p14="http://schemas.microsoft.com/office/powerpoint/2010/main" val="9818056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189</TotalTime>
  <Words>81</Words>
  <Application>Microsoft Office PowerPoint</Application>
  <PresentationFormat>Widescreen</PresentationFormat>
  <Paragraphs>22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Dining philosophers</vt:lpstr>
      <vt:lpstr>The Problem</vt:lpstr>
      <vt:lpstr>PowerPoint Presentation</vt:lpstr>
      <vt:lpstr>PowerPoint Presentation</vt:lpstr>
      <vt:lpstr>PowerPoint Presentation</vt:lpstr>
      <vt:lpstr>UML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Dinning philosophers</dc:title>
  <dc:creator>Ricardo Barron-Silva</dc:creator>
  <cp:lastModifiedBy>Ricardo Barron-Silva</cp:lastModifiedBy>
  <cp:revision>10</cp:revision>
  <dcterms:created xsi:type="dcterms:W3CDTF">2016-11-18T01:38:10Z</dcterms:created>
  <dcterms:modified xsi:type="dcterms:W3CDTF">2016-11-18T18:48:24Z</dcterms:modified>
</cp:coreProperties>
</file>