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63" r:id="rId4"/>
    <p:sldId id="272" r:id="rId5"/>
    <p:sldId id="273" r:id="rId6"/>
    <p:sldId id="264" r:id="rId7"/>
    <p:sldId id="270" r:id="rId8"/>
    <p:sldId id="267" r:id="rId9"/>
    <p:sldId id="266" r:id="rId10"/>
    <p:sldId id="268" r:id="rId11"/>
    <p:sldId id="269" r:id="rId12"/>
    <p:sldId id="271" r:id="rId1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00" autoAdjust="0"/>
  </p:normalViewPr>
  <p:slideViewPr>
    <p:cSldViewPr>
      <p:cViewPr varScale="1">
        <p:scale>
          <a:sx n="154" d="100"/>
          <a:sy n="154" d="100"/>
        </p:scale>
        <p:origin x="19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7AB9C9-985E-4643-A397-A6A0228046DD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1D72DE-D02B-4357-9294-0619BE582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0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5AC9970-CBE1-4F9C-AE7A-9AC3CDB95F68}" type="datetimeFigureOut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BE8F34A-2CE3-4515-889B-CCDA45FADDD4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5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8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96336" y="1196752"/>
            <a:ext cx="1090464" cy="49294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7067128" cy="485740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43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563072" cy="93610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1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32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2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7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1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3240360" cy="585986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1196752"/>
            <a:ext cx="5400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772816"/>
            <a:ext cx="321399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4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732" y="548680"/>
            <a:ext cx="4824536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10444" y="1196751"/>
            <a:ext cx="6523112" cy="43924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6967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20272" y="6453336"/>
            <a:ext cx="1152128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B6D8-9E53-4B89-B182-8B3E736D6AFC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6453336"/>
            <a:ext cx="54864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69FB-3CDB-4BA7-BB65-4C9B3D66EC1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54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Avancement TFE</a:t>
            </a:r>
            <a:br>
              <a:rPr lang="fr-BE" dirty="0"/>
            </a:br>
            <a:r>
              <a:rPr lang="fr-BE" dirty="0" err="1"/>
              <a:t>Pi_home</a:t>
            </a:r>
            <a:endParaRPr lang="fr-B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Bachelier en Informatique &amp; systèmes – 3 </a:t>
            </a:r>
            <a:r>
              <a:rPr lang="fr-FR" dirty="0" err="1"/>
              <a:t>ème</a:t>
            </a:r>
            <a:r>
              <a:rPr lang="fr-FR" dirty="0"/>
              <a:t> année</a:t>
            </a:r>
            <a:br>
              <a:rPr lang="fr-FR" dirty="0"/>
            </a:br>
            <a:r>
              <a:rPr lang="fr-FR" dirty="0"/>
              <a:t>Finalité réseaux &amp; télécommunication</a:t>
            </a:r>
            <a:endParaRPr lang="fr-BE" dirty="0"/>
          </a:p>
          <a:p>
            <a:endParaRPr lang="fr-BE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5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complet: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C35690-DEF3-4EE9-B1C4-D9891C64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2060848"/>
            <a:ext cx="9036496" cy="39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9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API: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B57F6C0-BD4D-481F-A5E3-7B57DFF8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0" y="1360135"/>
            <a:ext cx="5698207" cy="48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2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0A49A-8D3E-4952-AE6E-84D45954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0B94B-CBFE-41C5-9C39-39D87468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F9FF3-ABD7-43EB-8F17-27A71DE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C317-1104-4C7C-8238-BC28B4C3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14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4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1512168"/>
          </a:xfrm>
        </p:spPr>
        <p:txBody>
          <a:bodyPr vert="horz" anchor="ctr" anchorCtr="0">
            <a:noAutofit/>
          </a:bodyPr>
          <a:lstStyle/>
          <a:p>
            <a:pPr marL="0" indent="0">
              <a:buNone/>
            </a:pPr>
            <a:r>
              <a:rPr lang="fr-BE" sz="2800" dirty="0">
                <a:latin typeface="Britannic Bold" panose="020B0903060703020204" pitchFamily="34" charset="0"/>
              </a:rPr>
              <a:t>Créer un système de domotique open Source pouvant être facilement installable sur de nouvelles ou anciennes infrastructures.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642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78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17D5A-823E-432E-AAEA-EF5FECE6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39AD6-14FB-49BB-A398-A12A96E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A403-17D9-4576-8BF9-5C04531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C7354-82F2-41BC-9D41-49755556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C46837-6D5E-4570-BABF-A3416246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17" y="3861048"/>
            <a:ext cx="2539566" cy="204021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CBAE0F-1B2D-4A1A-B021-A28608CD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74" y="1504819"/>
            <a:ext cx="2493919" cy="19979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591A5D0-31FA-4E79-A28A-8B06EA581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04819"/>
            <a:ext cx="2493919" cy="19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4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/>
              <a:t>Hardware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36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1F909-6451-4A34-9AA4-55B3CB5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AFC2B-4BCB-431A-8CA5-808D11C67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b="1" dirty="0"/>
              <a:t>Premier Prototype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 u="sng" dirty="0"/>
              <a:t>(module secondaire) :</a:t>
            </a:r>
          </a:p>
          <a:p>
            <a:pPr marL="0" indent="0">
              <a:spcBef>
                <a:spcPts val="0"/>
              </a:spcBef>
              <a:buNone/>
            </a:pPr>
            <a:endParaRPr lang="fr-BE" b="1" u="sng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77B49-927B-4DB1-B1E5-AF3AD20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32856"/>
          </a:xfrm>
        </p:spPr>
        <p:txBody>
          <a:bodyPr/>
          <a:lstStyle/>
          <a:p>
            <a:pPr marL="0" indent="0"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:</a:t>
            </a:r>
          </a:p>
          <a:p>
            <a:pPr marL="0" indent="0"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raspberryPi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Abaisseur de tension 5V 2A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Prise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522CB-5F9D-4E09-8EB5-39E47BE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E9E1F-6BE5-4A79-9522-57C69A1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3AEBF-3C36-4EB1-A13D-DD5DC26D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CE11C6E-470D-4804-8C04-4FAD695EC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216" y="2804508"/>
            <a:ext cx="3645024" cy="2733768"/>
          </a:xfrm>
          <a:prstGeom prst="rect">
            <a:avLst/>
          </a:prstGeom>
        </p:spPr>
      </p:pic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9FD732-34F7-45E7-AE83-92D8BF0F5FAE}"/>
              </a:ext>
            </a:extLst>
          </p:cNvPr>
          <p:cNvSpPr txBox="1">
            <a:spLocks/>
          </p:cNvSpPr>
          <p:nvPr/>
        </p:nvSpPr>
        <p:spPr>
          <a:xfrm>
            <a:off x="4590236" y="4171391"/>
            <a:ext cx="4038600" cy="156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Emplacement prévu :</a:t>
            </a:r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remplacera un interrupteur</a:t>
            </a:r>
            <a:endParaRPr lang="fr-BE" dirty="0"/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382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 err="1"/>
              <a:t>SoftWare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23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base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17CCE2-80D6-4E69-B46C-0A5BEE4A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32856"/>
            <a:ext cx="1416421" cy="34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9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H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Affichage à l'écran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Britannic Bold</vt:lpstr>
      <vt:lpstr>Calibri</vt:lpstr>
      <vt:lpstr>Thème Office</vt:lpstr>
      <vt:lpstr>Avancement TFE Pi_home</vt:lpstr>
      <vt:lpstr>Introduction </vt:lpstr>
      <vt:lpstr>But</vt:lpstr>
      <vt:lpstr>Template Web</vt:lpstr>
      <vt:lpstr>Template Web</vt:lpstr>
      <vt:lpstr>Fonctionnement Hardware</vt:lpstr>
      <vt:lpstr>Hardware</vt:lpstr>
      <vt:lpstr>Fonctionnement SoftWare</vt:lpstr>
      <vt:lpstr>Software</vt:lpstr>
      <vt:lpstr>Software</vt:lpstr>
      <vt:lpstr>Software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492</cp:revision>
  <dcterms:created xsi:type="dcterms:W3CDTF">2013-07-01T08:35:41Z</dcterms:created>
  <dcterms:modified xsi:type="dcterms:W3CDTF">2019-01-20T22:49:38Z</dcterms:modified>
</cp:coreProperties>
</file>