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1" r:id="rId3"/>
    <p:sldId id="263" r:id="rId4"/>
    <p:sldId id="272" r:id="rId5"/>
    <p:sldId id="273" r:id="rId6"/>
    <p:sldId id="264" r:id="rId7"/>
    <p:sldId id="270" r:id="rId8"/>
    <p:sldId id="267" r:id="rId9"/>
    <p:sldId id="266" r:id="rId10"/>
    <p:sldId id="268" r:id="rId11"/>
    <p:sldId id="269" r:id="rId12"/>
    <p:sldId id="271" r:id="rId13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700" autoAdjust="0"/>
  </p:normalViewPr>
  <p:slideViewPr>
    <p:cSldViewPr>
      <p:cViewPr>
        <p:scale>
          <a:sx n="125" d="100"/>
          <a:sy n="125" d="100"/>
        </p:scale>
        <p:origin x="2712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6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87AB9C9-985E-4643-A397-A6A0228046DD}" type="datetimeFigureOut">
              <a:rPr lang="fr-FR" smtClean="0"/>
              <a:t>20/01/2019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A1D72DE-D02B-4357-9294-0619BE582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105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5AC9970-CBE1-4F9C-AE7A-9AC3CDB95F68}" type="datetimeFigureOut">
              <a:rPr lang="fr-BE" smtClean="0"/>
              <a:pPr/>
              <a:t>20-01-19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BE8F34A-2CE3-4515-889B-CCDA45FADDD4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950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0082-842A-4C85-98A2-9E32DC9317D9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084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C659-E983-4649-8149-5327870A5161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39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596336" y="1196752"/>
            <a:ext cx="1090464" cy="492941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7067128" cy="4857403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2C91-00B8-483D-8237-9B249CE939FB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433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3728" y="116632"/>
            <a:ext cx="6563072" cy="93610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10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328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A68-B787-4B96-8061-41F87831D4B7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629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40F1-5CD9-42B9-B710-CE5A7B081E6E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81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7A11-D778-4019-BE5E-3EF09DC4C3E9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71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A2C8-4FF5-41C5-A519-132D3BF393B9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171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3240360" cy="585986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91880" y="1196752"/>
            <a:ext cx="5400600" cy="49294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1520" y="1772816"/>
            <a:ext cx="3213993" cy="43533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0CB5-33B1-4D32-B6DA-1337F301E899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444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59732" y="548680"/>
            <a:ext cx="4824536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10444" y="1196751"/>
            <a:ext cx="6523112" cy="43924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589240"/>
            <a:ext cx="5486400" cy="58296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7070-A76D-4D81-9D78-3C0C1F94F221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866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123728" y="44624"/>
            <a:ext cx="669674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3528" y="1268760"/>
            <a:ext cx="8496944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020272" y="6453336"/>
            <a:ext cx="1152128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B6D8-9E53-4B89-B182-8B3E736D6AFC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6453336"/>
            <a:ext cx="548641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969FB-3CDB-4BA7-BB65-4C9B3D66EC11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5546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Avancement TFE</a:t>
            </a:r>
            <a:br>
              <a:rPr lang="fr-BE" dirty="0"/>
            </a:br>
            <a:r>
              <a:rPr lang="fr-BE" dirty="0" err="1"/>
              <a:t>Pi_home</a:t>
            </a:r>
            <a:endParaRPr lang="fr-BE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Bachelier en Informatique &amp; systèmes – 3 </a:t>
            </a:r>
            <a:r>
              <a:rPr lang="fr-FR" dirty="0" err="1"/>
              <a:t>ème</a:t>
            </a:r>
            <a:r>
              <a:rPr lang="fr-FR" dirty="0"/>
              <a:t> année</a:t>
            </a:r>
            <a:br>
              <a:rPr lang="fr-FR" dirty="0"/>
            </a:br>
            <a:r>
              <a:rPr lang="fr-FR" dirty="0"/>
              <a:t>Finalité réseaux &amp; télécommunication</a:t>
            </a:r>
            <a:endParaRPr lang="fr-BE" dirty="0"/>
          </a:p>
          <a:p>
            <a:endParaRPr lang="fr-BE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5658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8684C-27C5-4573-8BD1-2AAF8737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Software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F9E68-5055-4F80-B6A4-3B277D1A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Fonctionnement complet: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F3538-66FA-45FA-91DF-389B5B7A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11A48-F826-44FF-9ECF-9F8BECA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24517-0111-4BC7-9BB4-9BCEF0E4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10</a:t>
            </a:fld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9C35690-DEF3-4EE9-B1C4-D9891C643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2060848"/>
            <a:ext cx="9036496" cy="391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797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8684C-27C5-4573-8BD1-2AAF8737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Software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F9E68-5055-4F80-B6A4-3B277D1A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Fonctionnement API: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F3538-66FA-45FA-91DF-389B5B7A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11A48-F826-44FF-9ECF-9F8BECA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24517-0111-4BC7-9BB4-9BCEF0E4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11</a:t>
            </a:fld>
            <a:endParaRPr lang="fr-BE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B57F6C0-BD4D-481F-A5E3-7B57DFF8F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60" y="1360135"/>
            <a:ext cx="5698207" cy="481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524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10A49A-8D3E-4952-AE6E-84D45954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B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pour votre attention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70B94B-CBFE-41C5-9C39-39D87468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FF9FF3-ABD7-43EB-8F17-27A71DE9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84C317-1104-4C7C-8238-BC28B4C3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1144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Introduction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/>
              <a:pPr/>
              <a:t>20-01-19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564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8684C-27C5-4573-8BD1-2AAF8737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F9E68-5055-4F80-B6A4-3B277D1A4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1512168"/>
          </a:xfrm>
        </p:spPr>
        <p:txBody>
          <a:bodyPr vert="horz" anchor="ctr" anchorCtr="0">
            <a:noAutofit/>
          </a:bodyPr>
          <a:lstStyle/>
          <a:p>
            <a:pPr marL="0" indent="0">
              <a:buNone/>
            </a:pPr>
            <a:r>
              <a:rPr lang="fr-BE" sz="2800" dirty="0">
                <a:latin typeface="Britannic Bold" panose="020B0903060703020204" pitchFamily="34" charset="0"/>
              </a:rPr>
              <a:t>Créer un système de domotique open Source pouvant être facilement installable sur de nouvelles ou anciennes infrastructures.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F3538-66FA-45FA-91DF-389B5B7A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11A48-F826-44FF-9ECF-9F8BECA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24517-0111-4BC7-9BB4-9BCEF0E4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6425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Template Web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/>
              <a:pPr/>
              <a:t>20-01-19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4784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17D5A-823E-432E-AAEA-EF5FECE6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Template Web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539AD6-14FB-49BB-A398-A12A96EF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5FA403-17D9-4576-8BF9-5C045317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FC7354-82F2-41BC-9D41-49755556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08B0D8A-7510-4E95-AFA1-866A28BE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764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 lang="fr-BE" dirty="0"/>
              <a:t>Fonctionnement</a:t>
            </a:r>
            <a:br>
              <a:rPr lang="fr-BE" dirty="0"/>
            </a:br>
            <a:r>
              <a:rPr lang="fr-BE" sz="2400" dirty="0"/>
              <a:t>Hardware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/>
              <a:pPr/>
              <a:t>20-01-19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336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1F909-6451-4A34-9AA4-55B3CB59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Hardware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AFC2B-4BCB-431A-8CA5-808D11C67B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r-BE" b="1" dirty="0"/>
              <a:t>Premier Prototype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 u="sng" dirty="0"/>
              <a:t>(module secondaire) :</a:t>
            </a:r>
          </a:p>
          <a:p>
            <a:pPr marL="0" indent="0">
              <a:spcBef>
                <a:spcPts val="0"/>
              </a:spcBef>
              <a:buNone/>
            </a:pPr>
            <a:endParaRPr lang="fr-BE" b="1" u="sng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477B49-927B-4DB1-B1E5-AF3AD2084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332856"/>
          </a:xfrm>
        </p:spPr>
        <p:txBody>
          <a:bodyPr/>
          <a:lstStyle/>
          <a:p>
            <a:pPr marL="0" indent="0">
              <a:buNone/>
            </a:pPr>
            <a:r>
              <a:rPr lang="fr-B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:</a:t>
            </a:r>
          </a:p>
          <a:p>
            <a:pPr marL="0" indent="0">
              <a:buNone/>
            </a:pP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 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raspberryPi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</a:t>
            </a:r>
          </a:p>
          <a:p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Relay</a:t>
            </a:r>
          </a:p>
          <a:p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Abaisseur de tension 5V 2A</a:t>
            </a:r>
          </a:p>
          <a:p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Prise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E522CB-5F9D-4E09-8EB5-39E47BE8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A68-B787-4B96-8061-41F87831D4B7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9E9E1F-6BE5-4A79-9522-57C69A1A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03AEBF-3C36-4EB1-A13D-DD5DC26D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7</a:t>
            </a:fld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CE11C6E-470D-4804-8C04-4FAD695EC0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216" y="2804508"/>
            <a:ext cx="3645024" cy="2733768"/>
          </a:xfrm>
          <a:prstGeom prst="rect">
            <a:avLst/>
          </a:prstGeom>
        </p:spPr>
      </p:pic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3D9FD732-34F7-45E7-AE83-92D8BF0F5FAE}"/>
              </a:ext>
            </a:extLst>
          </p:cNvPr>
          <p:cNvSpPr txBox="1">
            <a:spLocks/>
          </p:cNvSpPr>
          <p:nvPr/>
        </p:nvSpPr>
        <p:spPr>
          <a:xfrm>
            <a:off x="4590236" y="4171391"/>
            <a:ext cx="4038600" cy="1561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B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Emplacement prévu :</a:t>
            </a:r>
          </a:p>
          <a:p>
            <a:pPr marL="0" indent="0">
              <a:buFont typeface="Arial" pitchFamily="34" charset="0"/>
              <a:buNone/>
            </a:pP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itchFamily="34" charset="0"/>
              <a:buNone/>
            </a:pP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module remplacera un interrupteur</a:t>
            </a:r>
            <a:endParaRPr lang="fr-BE" dirty="0"/>
          </a:p>
          <a:p>
            <a:pPr marL="0" indent="0">
              <a:buFont typeface="Arial" pitchFamily="34" charset="0"/>
              <a:buNone/>
            </a:pPr>
            <a:endParaRPr lang="fr-BE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83821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 lang="fr-BE" dirty="0"/>
              <a:t>Fonctionnement</a:t>
            </a:r>
            <a:br>
              <a:rPr lang="fr-BE" dirty="0"/>
            </a:br>
            <a:r>
              <a:rPr lang="fr-BE" sz="2400" dirty="0" err="1"/>
              <a:t>SoftWare</a:t>
            </a:r>
            <a:endParaRPr lang="fr-BE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/>
              <a:pPr/>
              <a:t>20-01-19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4232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8684C-27C5-4573-8BD1-2AAF8737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Software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F9E68-5055-4F80-B6A4-3B277D1A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Fonctionnement de base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F3538-66FA-45FA-91DF-389B5B7A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/>
              <a:pPr/>
              <a:t>20-01-19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11A48-F826-44FF-9ECF-9F8BECA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www.heh.be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24517-0111-4BC7-9BB4-9BCEF0E4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/>
              <a:pPr/>
              <a:t>9</a:t>
            </a:fld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17CCE2-80D6-4E69-B46C-0A5BEE4A1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132856"/>
            <a:ext cx="1416421" cy="34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495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H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</Words>
  <Application>Microsoft Office PowerPoint</Application>
  <PresentationFormat>Affichage à l'écran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Britannic Bold</vt:lpstr>
      <vt:lpstr>Calibri</vt:lpstr>
      <vt:lpstr>Thème Office</vt:lpstr>
      <vt:lpstr>Avancement TFE Pi_home</vt:lpstr>
      <vt:lpstr>Introduction </vt:lpstr>
      <vt:lpstr>But</vt:lpstr>
      <vt:lpstr>Template Web</vt:lpstr>
      <vt:lpstr>Template Web</vt:lpstr>
      <vt:lpstr>Fonctionnement Hardware</vt:lpstr>
      <vt:lpstr>Hardware</vt:lpstr>
      <vt:lpstr>Fonctionnement SoftWare</vt:lpstr>
      <vt:lpstr>Software</vt:lpstr>
      <vt:lpstr>Software</vt:lpstr>
      <vt:lpstr>Software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492</cp:revision>
  <dcterms:created xsi:type="dcterms:W3CDTF">2013-07-01T08:35:41Z</dcterms:created>
  <dcterms:modified xsi:type="dcterms:W3CDTF">2019-01-20T22:42:01Z</dcterms:modified>
</cp:coreProperties>
</file>