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3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8ED-3AB5-4C3B-94DF-35B90FB3579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9BA9-C1D6-4620-A7C5-7E388DFB3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29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8ED-3AB5-4C3B-94DF-35B90FB3579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9BA9-C1D6-4620-A7C5-7E388DFB3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8ED-3AB5-4C3B-94DF-35B90FB3579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9BA9-C1D6-4620-A7C5-7E388DFB3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2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8ED-3AB5-4C3B-94DF-35B90FB3579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9BA9-C1D6-4620-A7C5-7E388DFB3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4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8ED-3AB5-4C3B-94DF-35B90FB3579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9BA9-C1D6-4620-A7C5-7E388DFB3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0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8ED-3AB5-4C3B-94DF-35B90FB3579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9BA9-C1D6-4620-A7C5-7E388DFB3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8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8ED-3AB5-4C3B-94DF-35B90FB3579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9BA9-C1D6-4620-A7C5-7E388DFB3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0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8ED-3AB5-4C3B-94DF-35B90FB3579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9BA9-C1D6-4620-A7C5-7E388DFB3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9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8ED-3AB5-4C3B-94DF-35B90FB3579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9BA9-C1D6-4620-A7C5-7E388DFB3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8ED-3AB5-4C3B-94DF-35B90FB3579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9BA9-C1D6-4620-A7C5-7E388DFB3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8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8ED-3AB5-4C3B-94DF-35B90FB3579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9BA9-C1D6-4620-A7C5-7E388DFB3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6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38ED-3AB5-4C3B-94DF-35B90FB3579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9BA9-C1D6-4620-A7C5-7E388DFB3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" y="404664"/>
            <a:ext cx="8841025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77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" y="404664"/>
            <a:ext cx="8841025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4" idx="0"/>
          </p:cNvCxnSpPr>
          <p:nvPr/>
        </p:nvCxnSpPr>
        <p:spPr>
          <a:xfrm flipH="1" flipV="1">
            <a:off x="8028384" y="4869160"/>
            <a:ext cx="36004" cy="72008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08304" y="5589240"/>
            <a:ext cx="15121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Blue dots: loadings from OPLS Regression</a:t>
            </a:r>
            <a:endParaRPr lang="ko-KR" altLang="en-US" sz="1200" dirty="0"/>
          </a:p>
        </p:txBody>
      </p:sp>
      <p:cxnSp>
        <p:nvCxnSpPr>
          <p:cNvPr id="8" name="직선 화살표 연결선 7"/>
          <p:cNvCxnSpPr>
            <a:stCxn id="9" idx="2"/>
          </p:cNvCxnSpPr>
          <p:nvPr/>
        </p:nvCxnSpPr>
        <p:spPr>
          <a:xfrm>
            <a:off x="7056276" y="1556792"/>
            <a:ext cx="540060" cy="864096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64088" y="171797"/>
            <a:ext cx="33843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Black dots: significant variables by the permutation testing of OPLS Regression loadings (regression vector)</a:t>
            </a:r>
          </a:p>
          <a:p>
            <a:r>
              <a:rPr lang="en-US" altLang="ko-KR" sz="1200" dirty="0" smtClean="0"/>
              <a:t>Those have 1 at the 4</a:t>
            </a:r>
            <a:r>
              <a:rPr lang="en-US" altLang="ko-KR" sz="1200" baseline="30000" dirty="0" smtClean="0"/>
              <a:t>th</a:t>
            </a:r>
            <a:r>
              <a:rPr lang="en-US" altLang="ko-KR" sz="1200" dirty="0" smtClean="0"/>
              <a:t> column in tpPCRoutput.csv</a:t>
            </a:r>
          </a:p>
          <a:p>
            <a:r>
              <a:rPr lang="en-US" altLang="ko-KR" sz="1200" dirty="0" smtClean="0"/>
              <a:t>Usually, they are outside the 95% confidence intervals depicted by red triangles.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239852" y="2580840"/>
            <a:ext cx="468052" cy="1280208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47664" y="1565176"/>
            <a:ext cx="33843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Green circles: significant variables by individual regression analysis but not by the permutation testing of OPLS Regression loadings (regression vector)</a:t>
            </a:r>
          </a:p>
          <a:p>
            <a:r>
              <a:rPr lang="en-US" altLang="ko-KR" sz="1200" dirty="0" smtClean="0"/>
              <a:t>Those have 0 at the 4</a:t>
            </a:r>
            <a:r>
              <a:rPr lang="en-US" altLang="ko-KR" sz="1200" baseline="30000" dirty="0" smtClean="0"/>
              <a:t>th</a:t>
            </a:r>
            <a:r>
              <a:rPr lang="en-US" altLang="ko-KR" sz="1200" dirty="0" smtClean="0"/>
              <a:t> column in tpPCRoutput.csv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6095037"/>
            <a:ext cx="3384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 two-sided 95% confidence intervals of the variables coefficient (,i.e., effect) by permutation tests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21" idx="0"/>
          </p:cNvCxnSpPr>
          <p:nvPr/>
        </p:nvCxnSpPr>
        <p:spPr>
          <a:xfrm flipV="1">
            <a:off x="2447764" y="5445224"/>
            <a:ext cx="1026114" cy="649813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5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06" y="260648"/>
            <a:ext cx="615315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4" idx="0"/>
          </p:cNvCxnSpPr>
          <p:nvPr/>
        </p:nvCxnSpPr>
        <p:spPr>
          <a:xfrm flipV="1">
            <a:off x="863588" y="4569645"/>
            <a:ext cx="1476164" cy="72008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7504" y="5289725"/>
            <a:ext cx="151216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A: All significant variables by (initially) testing regression coefficients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11" idx="0"/>
          </p:cNvCxnSpPr>
          <p:nvPr/>
        </p:nvCxnSpPr>
        <p:spPr>
          <a:xfrm flipV="1">
            <a:off x="2447764" y="4684702"/>
            <a:ext cx="378414" cy="655778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1680" y="5340480"/>
            <a:ext cx="15121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B: P-values from (initially) testing regression coefficients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>
            <a:stCxn id="14" idx="0"/>
          </p:cNvCxnSpPr>
          <p:nvPr/>
        </p:nvCxnSpPr>
        <p:spPr>
          <a:xfrm flipH="1" flipV="1">
            <a:off x="3707904" y="4365104"/>
            <a:ext cx="612068" cy="81415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5856" y="5179258"/>
            <a:ext cx="20882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C: Individual regression coefficients  from the initial regression</a:t>
            </a:r>
          </a:p>
          <a:p>
            <a:r>
              <a:rPr lang="en-US" altLang="ko-KR" sz="1200" dirty="0" smtClean="0"/>
              <a:t>The sign means the contribution of the individual variable to the response variables in an individual manner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8" idx="0"/>
          </p:cNvCxnSpPr>
          <p:nvPr/>
        </p:nvCxnSpPr>
        <p:spPr>
          <a:xfrm flipH="1" flipV="1">
            <a:off x="4644008" y="3140968"/>
            <a:ext cx="1728192" cy="207227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5213242"/>
            <a:ext cx="187220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D: 1 if significant by permutation testing of the OPLS regression vector</a:t>
            </a:r>
          </a:p>
          <a:p>
            <a:r>
              <a:rPr lang="en-US" altLang="ko-KR" sz="1200" dirty="0" smtClean="0"/>
              <a:t>These are collectively significant and important variables.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21" idx="0"/>
          </p:cNvCxnSpPr>
          <p:nvPr/>
        </p:nvCxnSpPr>
        <p:spPr>
          <a:xfrm flipH="1" flipV="1">
            <a:off x="5364088" y="3140968"/>
            <a:ext cx="2916324" cy="156444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24328" y="4705410"/>
            <a:ext cx="15121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E: the achieved significance level (</a:t>
            </a:r>
            <a:r>
              <a:rPr lang="en-US" altLang="ko-KR" sz="1200" dirty="0" err="1" smtClean="0"/>
              <a:t>i.e</a:t>
            </a:r>
            <a:r>
              <a:rPr lang="en-US" altLang="ko-KR" sz="1200" dirty="0" smtClean="0"/>
              <a:t>, p-value) from the  testing of the OPLS regression vector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20272" y="2513572"/>
            <a:ext cx="208823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G: OPLS regression coefficient for the variable</a:t>
            </a:r>
          </a:p>
          <a:p>
            <a:r>
              <a:rPr lang="en-US" altLang="ko-KR" sz="1200" dirty="0" smtClean="0"/>
              <a:t>The sign means the contribution of the individual variable to the response variables in a collective manner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>
            <a:stCxn id="27" idx="0"/>
          </p:cNvCxnSpPr>
          <p:nvPr/>
        </p:nvCxnSpPr>
        <p:spPr>
          <a:xfrm flipH="1" flipV="1">
            <a:off x="6480212" y="2348880"/>
            <a:ext cx="1584176" cy="16469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72300" y="404664"/>
            <a:ext cx="15121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Don’t need to care about column F for now.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2"/>
          </p:cNvCxnSpPr>
          <p:nvPr/>
        </p:nvCxnSpPr>
        <p:spPr>
          <a:xfrm flipH="1">
            <a:off x="5908340" y="1050995"/>
            <a:ext cx="2120044" cy="93784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6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221</Words>
  <Application>Microsoft Office PowerPoint</Application>
  <PresentationFormat>화면 슬라이드 쇼(4:3)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hyie</dc:creator>
  <cp:lastModifiedBy>Kichun Lee</cp:lastModifiedBy>
  <cp:revision>5</cp:revision>
  <dcterms:created xsi:type="dcterms:W3CDTF">2012-04-01T07:13:50Z</dcterms:created>
  <dcterms:modified xsi:type="dcterms:W3CDTF">2020-05-20T07:53:10Z</dcterms:modified>
</cp:coreProperties>
</file>