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oppins"/>
      <p:regular r:id="rId38"/>
      <p:bold r:id="rId39"/>
      <p:italic r:id="rId40"/>
      <p:boldItalic r:id="rId41"/>
    </p:embeddedFont>
    <p:embeddedFont>
      <p:font typeface="Poppins ExtraBold"/>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4DAA08-2116-42FB-945E-FB05691F3E0D}">
  <a:tblStyle styleId="{E64DAA08-2116-42FB-945E-FB05691F3E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oppins-italic.fntdata"/><Relationship Id="rId20" Type="http://schemas.openxmlformats.org/officeDocument/2006/relationships/slide" Target="slides/slide15.xml"/><Relationship Id="rId42" Type="http://schemas.openxmlformats.org/officeDocument/2006/relationships/font" Target="fonts/PoppinsExtraBold-bold.fntdata"/><Relationship Id="rId41" Type="http://schemas.openxmlformats.org/officeDocument/2006/relationships/font" Target="fonts/Poppins-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PoppinsExtraBold-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oppins-bold.fntdata"/><Relationship Id="rId16" Type="http://schemas.openxmlformats.org/officeDocument/2006/relationships/slide" Target="slides/slide11.xml"/><Relationship Id="rId38" Type="http://schemas.openxmlformats.org/officeDocument/2006/relationships/font" Target="fonts/Poppi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0" name="Shape 4780"/>
        <p:cNvGrpSpPr/>
        <p:nvPr/>
      </p:nvGrpSpPr>
      <p:grpSpPr>
        <a:xfrm>
          <a:off x="0" y="0"/>
          <a:ext cx="0" cy="0"/>
          <a:chOff x="0" y="0"/>
          <a:chExt cx="0" cy="0"/>
        </a:xfrm>
      </p:grpSpPr>
      <p:sp>
        <p:nvSpPr>
          <p:cNvPr id="4781" name="Google Shape;4781;g1fc455d73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2" name="Google Shape;4782;g1fc455d73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7" name="Shape 5047"/>
        <p:cNvGrpSpPr/>
        <p:nvPr/>
      </p:nvGrpSpPr>
      <p:grpSpPr>
        <a:xfrm>
          <a:off x="0" y="0"/>
          <a:ext cx="0" cy="0"/>
          <a:chOff x="0" y="0"/>
          <a:chExt cx="0" cy="0"/>
        </a:xfrm>
      </p:grpSpPr>
      <p:sp>
        <p:nvSpPr>
          <p:cNvPr id="5048" name="Google Shape;5048;g3088dcb9808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9" name="Google Shape;5049;g3088dcb9808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Comparing the quartiles of each price, it can be found that the fluctuation range of High is larger than that of Low and Close, indicating that Bitcoin is most volatile at extreme market prices (highest prices), and investors may have more selling or buying behaviors at high prices.</a:t>
            </a:r>
            <a:endParaRPr/>
          </a:p>
          <a:p>
            <a:pPr indent="0" lvl="0" marL="0" rtl="0" algn="l">
              <a:spcBef>
                <a:spcPts val="0"/>
              </a:spcBef>
              <a:spcAft>
                <a:spcPts val="0"/>
              </a:spcAft>
              <a:buClr>
                <a:schemeClr val="dk1"/>
              </a:buClr>
              <a:buSzPts val="1100"/>
              <a:buFont typeface="Arial"/>
              <a:buNone/>
            </a:pPr>
            <a:r>
              <a:rPr lang="en"/>
              <a:t>Low and Close have relatively small fluctuations, indicating that the market is relatively more stable at low prices and the market adjustment is more moderate.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9" name="Shape 5059"/>
        <p:cNvGrpSpPr/>
        <p:nvPr/>
      </p:nvGrpSpPr>
      <p:grpSpPr>
        <a:xfrm>
          <a:off x="0" y="0"/>
          <a:ext cx="0" cy="0"/>
          <a:chOff x="0" y="0"/>
          <a:chExt cx="0" cy="0"/>
        </a:xfrm>
      </p:grpSpPr>
      <p:sp>
        <p:nvSpPr>
          <p:cNvPr id="5060" name="Google Shape;5060;g3088dcb9808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1" name="Google Shape;5061;g3088dcb9808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1" name="Shape 5071"/>
        <p:cNvGrpSpPr/>
        <p:nvPr/>
      </p:nvGrpSpPr>
      <p:grpSpPr>
        <a:xfrm>
          <a:off x="0" y="0"/>
          <a:ext cx="0" cy="0"/>
          <a:chOff x="0" y="0"/>
          <a:chExt cx="0" cy="0"/>
        </a:xfrm>
      </p:grpSpPr>
      <p:sp>
        <p:nvSpPr>
          <p:cNvPr id="5072" name="Google Shape;5072;g3088dcb9808_3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3" name="Google Shape;5073;g3088dcb9808_3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2" name="Shape 5092"/>
        <p:cNvGrpSpPr/>
        <p:nvPr/>
      </p:nvGrpSpPr>
      <p:grpSpPr>
        <a:xfrm>
          <a:off x="0" y="0"/>
          <a:ext cx="0" cy="0"/>
          <a:chOff x="0" y="0"/>
          <a:chExt cx="0" cy="0"/>
        </a:xfrm>
      </p:grpSpPr>
      <p:sp>
        <p:nvSpPr>
          <p:cNvPr id="5093" name="Google Shape;5093;g3088dcb9808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4" name="Google Shape;5094;g3088dcb9808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4" name="Shape 5114"/>
        <p:cNvGrpSpPr/>
        <p:nvPr/>
      </p:nvGrpSpPr>
      <p:grpSpPr>
        <a:xfrm>
          <a:off x="0" y="0"/>
          <a:ext cx="0" cy="0"/>
          <a:chOff x="0" y="0"/>
          <a:chExt cx="0" cy="0"/>
        </a:xfrm>
      </p:grpSpPr>
      <p:sp>
        <p:nvSpPr>
          <p:cNvPr id="5115" name="Google Shape;5115;g3089f76877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6" name="Google Shape;5116;g3089f76877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6" name="Shape 5136"/>
        <p:cNvGrpSpPr/>
        <p:nvPr/>
      </p:nvGrpSpPr>
      <p:grpSpPr>
        <a:xfrm>
          <a:off x="0" y="0"/>
          <a:ext cx="0" cy="0"/>
          <a:chOff x="0" y="0"/>
          <a:chExt cx="0" cy="0"/>
        </a:xfrm>
      </p:grpSpPr>
      <p:sp>
        <p:nvSpPr>
          <p:cNvPr id="5137" name="Google Shape;5137;g3089f76877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8" name="Google Shape;5138;g3089f76877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8" name="Shape 5158"/>
        <p:cNvGrpSpPr/>
        <p:nvPr/>
      </p:nvGrpSpPr>
      <p:grpSpPr>
        <a:xfrm>
          <a:off x="0" y="0"/>
          <a:ext cx="0" cy="0"/>
          <a:chOff x="0" y="0"/>
          <a:chExt cx="0" cy="0"/>
        </a:xfrm>
      </p:grpSpPr>
      <p:sp>
        <p:nvSpPr>
          <p:cNvPr id="5159" name="Google Shape;5159;g3089f76877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0" name="Google Shape;5160;g3089f76877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0" name="Shape 5180"/>
        <p:cNvGrpSpPr/>
        <p:nvPr/>
      </p:nvGrpSpPr>
      <p:grpSpPr>
        <a:xfrm>
          <a:off x="0" y="0"/>
          <a:ext cx="0" cy="0"/>
          <a:chOff x="0" y="0"/>
          <a:chExt cx="0" cy="0"/>
        </a:xfrm>
      </p:grpSpPr>
      <p:sp>
        <p:nvSpPr>
          <p:cNvPr id="5181" name="Google Shape;5181;g308c4be31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2" name="Google Shape;5182;g308c4be31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purpose of this analysis is to understand how Bitcoin’s price movements co-relate with other key assets such as Gold, SPY (S&amp;P 500), and VIX. This gives us insights into how Bitcoin price trend aligns with or diverges from traditional financial markets.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BTC &amp; SPY (0.87): Bitcoin's strong correlation with SPY reflects its alignment with broader market trends, showing that its price often moves in tandem with stock markets.</a:t>
            </a:r>
            <a:endParaRPr/>
          </a:p>
          <a:p>
            <a:pPr indent="0" lvl="0" marL="0" rtl="0" algn="l">
              <a:lnSpc>
                <a:spcPct val="115000"/>
              </a:lnSpc>
              <a:spcBef>
                <a:spcPts val="0"/>
              </a:spcBef>
              <a:spcAft>
                <a:spcPts val="0"/>
              </a:spcAft>
              <a:buClr>
                <a:schemeClr val="dk1"/>
              </a:buClr>
              <a:buSzPts val="1100"/>
              <a:buFont typeface="Arial"/>
              <a:buNone/>
            </a:pPr>
            <a:r>
              <a:rPr lang="en"/>
              <a:t>BTC &amp; VIX (-0.48): There’s a moderate negative correlation with the VIX (Volatility Index), indicating that Bitcoin price tends to decline when market volatility increases, possibly due to its risk-on nature.</a:t>
            </a:r>
            <a:endParaRPr/>
          </a:p>
          <a:p>
            <a:pPr indent="0" lvl="0" marL="0" rtl="0" algn="l">
              <a:lnSpc>
                <a:spcPct val="115000"/>
              </a:lnSpc>
              <a:spcBef>
                <a:spcPts val="0"/>
              </a:spcBef>
              <a:spcAft>
                <a:spcPts val="0"/>
              </a:spcAft>
              <a:buClr>
                <a:schemeClr val="dk1"/>
              </a:buClr>
              <a:buSzPts val="1100"/>
              <a:buFont typeface="Arial"/>
              <a:buNone/>
            </a:pPr>
            <a:r>
              <a:rPr lang="en"/>
              <a:t>These correlations will partly influence how we select input variables for our time-series modeling and regression analysis at a later stage.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8" name="Shape 5198"/>
        <p:cNvGrpSpPr/>
        <p:nvPr/>
      </p:nvGrpSpPr>
      <p:grpSpPr>
        <a:xfrm>
          <a:off x="0" y="0"/>
          <a:ext cx="0" cy="0"/>
          <a:chOff x="0" y="0"/>
          <a:chExt cx="0" cy="0"/>
        </a:xfrm>
      </p:grpSpPr>
      <p:sp>
        <p:nvSpPr>
          <p:cNvPr id="5199" name="Google Shape;5199;g3089f76877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0" name="Google Shape;5200;g3089f76877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second matrix focuses on the volatility correlations. Volatility correlations can provide insights into whether these assets experience synchronized spikes in volatility.</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Highest Correlation (0.25): The correlations are generally weak, indicating that Bitcoin's volatility is relatively independent of the volatility seen in traditional assets such as Gold or SPY.</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2" name="Shape 5212"/>
        <p:cNvGrpSpPr/>
        <p:nvPr/>
      </p:nvGrpSpPr>
      <p:grpSpPr>
        <a:xfrm>
          <a:off x="0" y="0"/>
          <a:ext cx="0" cy="0"/>
          <a:chOff x="0" y="0"/>
          <a:chExt cx="0" cy="0"/>
        </a:xfrm>
      </p:grpSpPr>
      <p:sp>
        <p:nvSpPr>
          <p:cNvPr id="5213" name="Google Shape;5213;g3089f76877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4" name="Google Shape;5214;g3089f76877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For lagged analysis, the question we're really trying to answer here is how much influence self-past values have on current values. Take the Bitcoin price or volatility today, to what extent does it impact the price or volatility tomorrow, the day after tomorrow, or 30 days after? We're trying to use lag analysis to determine the most relevant time frame where the lag impact takes place. And the proxy we're using is called PACF, partial autocorrelation function. It is a measure of correlation specifically designed for time series, focuses on how much influence past values have on current value, and it's called partial because it isolates a direct relationship between time lag variables. Filtering out intermediate correlations so we can observe the direct impact.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5" name="Shape 4805"/>
        <p:cNvGrpSpPr/>
        <p:nvPr/>
      </p:nvGrpSpPr>
      <p:grpSpPr>
        <a:xfrm>
          <a:off x="0" y="0"/>
          <a:ext cx="0" cy="0"/>
          <a:chOff x="0" y="0"/>
          <a:chExt cx="0" cy="0"/>
        </a:xfrm>
      </p:grpSpPr>
      <p:sp>
        <p:nvSpPr>
          <p:cNvPr id="4806" name="Google Shape;4806;g308ceb58c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7" name="Google Shape;4807;g308ceb58c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7" name="Shape 5237"/>
        <p:cNvGrpSpPr/>
        <p:nvPr/>
      </p:nvGrpSpPr>
      <p:grpSpPr>
        <a:xfrm>
          <a:off x="0" y="0"/>
          <a:ext cx="0" cy="0"/>
          <a:chOff x="0" y="0"/>
          <a:chExt cx="0" cy="0"/>
        </a:xfrm>
      </p:grpSpPr>
      <p:sp>
        <p:nvSpPr>
          <p:cNvPr id="5238" name="Google Shape;5238;g3089f76877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9" name="Google Shape;5239;g3089f76877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 statistically significant spike at Lag 1, 2, 3, 4, 21, 24 with 1 being the most notable. This shows that yesterday’s volatility strongly influences today’s volatility.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8" name="Shape 5258"/>
        <p:cNvGrpSpPr/>
        <p:nvPr/>
      </p:nvGrpSpPr>
      <p:grpSpPr>
        <a:xfrm>
          <a:off x="0" y="0"/>
          <a:ext cx="0" cy="0"/>
          <a:chOff x="0" y="0"/>
          <a:chExt cx="0" cy="0"/>
        </a:xfrm>
      </p:grpSpPr>
      <p:sp>
        <p:nvSpPr>
          <p:cNvPr id="5259" name="Google Shape;5259;g3089f76877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0" name="Google Shape;5260;g3089f76877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There is only one strong autocorrelation at Lag 1. This highlights that Bitcoin’s price is primarily influenced by its immediate past value, while there’s little long-term autocorrelation.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9" name="Shape 5279"/>
        <p:cNvGrpSpPr/>
        <p:nvPr/>
      </p:nvGrpSpPr>
      <p:grpSpPr>
        <a:xfrm>
          <a:off x="0" y="0"/>
          <a:ext cx="0" cy="0"/>
          <a:chOff x="0" y="0"/>
          <a:chExt cx="0" cy="0"/>
        </a:xfrm>
      </p:grpSpPr>
      <p:sp>
        <p:nvSpPr>
          <p:cNvPr id="5280" name="Google Shape;5280;g3089f76877c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1" name="Google Shape;5281;g3089f76877c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Log returns show no significant lagged impact beyond Lag 0, which means the current day’s return is primarily independent of previous days’ returns. This points to the high randomness in Bitcoin’s daily returns, which we need to account for in our predictive models.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Together, these PACF </a:t>
            </a:r>
            <a:r>
              <a:rPr lang="en"/>
              <a:t>analysis</a:t>
            </a:r>
            <a:r>
              <a:rPr lang="en"/>
              <a:t> inform us which lagged variables are most relevant when building models for prediction.</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0" name="Shape 5300"/>
        <p:cNvGrpSpPr/>
        <p:nvPr/>
      </p:nvGrpSpPr>
      <p:grpSpPr>
        <a:xfrm>
          <a:off x="0" y="0"/>
          <a:ext cx="0" cy="0"/>
          <a:chOff x="0" y="0"/>
          <a:chExt cx="0" cy="0"/>
        </a:xfrm>
      </p:grpSpPr>
      <p:sp>
        <p:nvSpPr>
          <p:cNvPr id="5301" name="Google Shape;5301;g309242827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2" name="Google Shape;5302;g309242827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7" name="Shape 5337"/>
        <p:cNvGrpSpPr/>
        <p:nvPr/>
      </p:nvGrpSpPr>
      <p:grpSpPr>
        <a:xfrm>
          <a:off x="0" y="0"/>
          <a:ext cx="0" cy="0"/>
          <a:chOff x="0" y="0"/>
          <a:chExt cx="0" cy="0"/>
        </a:xfrm>
      </p:grpSpPr>
      <p:sp>
        <p:nvSpPr>
          <p:cNvPr id="5338" name="Google Shape;5338;g309242827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9" name="Google Shape;5339;g309242827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 one of such attempts is lagged analysis. So the question we're really trying to answer here is how much influence does self-past value have on current values. Take the Bitcoin price or volatility today, to what extent does it impact the price or volatility tomorrow, the day after tomorrow, or 30 days after? We're trying to use lag analysis to determine the most relevant time frame where the lag impact takes place. And the proxy we're using is called PACF, partial autocorrelation function. It is a measure of correlation specifically designed for time series, focuses on how much influence past values have on current value, and it's called partial because it isolates a direct relationship between time lag variables. Filtering out intermediate correlations so we can see the direct impact across time frame.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2" name="Shape 5362"/>
        <p:cNvGrpSpPr/>
        <p:nvPr/>
      </p:nvGrpSpPr>
      <p:grpSpPr>
        <a:xfrm>
          <a:off x="0" y="0"/>
          <a:ext cx="0" cy="0"/>
          <a:chOff x="0" y="0"/>
          <a:chExt cx="0" cy="0"/>
        </a:xfrm>
      </p:grpSpPr>
      <p:sp>
        <p:nvSpPr>
          <p:cNvPr id="5363" name="Google Shape;5363;g308ceb58cc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4" name="Google Shape;5364;g308ceb58cc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4" name="Shape 5374"/>
        <p:cNvGrpSpPr/>
        <p:nvPr/>
      </p:nvGrpSpPr>
      <p:grpSpPr>
        <a:xfrm>
          <a:off x="0" y="0"/>
          <a:ext cx="0" cy="0"/>
          <a:chOff x="0" y="0"/>
          <a:chExt cx="0" cy="0"/>
        </a:xfrm>
      </p:grpSpPr>
      <p:sp>
        <p:nvSpPr>
          <p:cNvPr id="5375" name="Google Shape;5375;g308cc8d19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6" name="Google Shape;5376;g308cc8d19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9" name="Shape 5389"/>
        <p:cNvGrpSpPr/>
        <p:nvPr/>
      </p:nvGrpSpPr>
      <p:grpSpPr>
        <a:xfrm>
          <a:off x="0" y="0"/>
          <a:ext cx="0" cy="0"/>
          <a:chOff x="0" y="0"/>
          <a:chExt cx="0" cy="0"/>
        </a:xfrm>
      </p:grpSpPr>
      <p:sp>
        <p:nvSpPr>
          <p:cNvPr id="5390" name="Google Shape;5390;g308ceb58cc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1" name="Google Shape;5391;g308ceb58cc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5" name="Shape 5415"/>
        <p:cNvGrpSpPr/>
        <p:nvPr/>
      </p:nvGrpSpPr>
      <p:grpSpPr>
        <a:xfrm>
          <a:off x="0" y="0"/>
          <a:ext cx="0" cy="0"/>
          <a:chOff x="0" y="0"/>
          <a:chExt cx="0" cy="0"/>
        </a:xfrm>
      </p:grpSpPr>
      <p:sp>
        <p:nvSpPr>
          <p:cNvPr id="5416" name="Google Shape;5416;g308ceb58ccc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7" name="Google Shape;5417;g308ceb58ccc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0" name="Shape 5440"/>
        <p:cNvGrpSpPr/>
        <p:nvPr/>
      </p:nvGrpSpPr>
      <p:grpSpPr>
        <a:xfrm>
          <a:off x="0" y="0"/>
          <a:ext cx="0" cy="0"/>
          <a:chOff x="0" y="0"/>
          <a:chExt cx="0" cy="0"/>
        </a:xfrm>
      </p:grpSpPr>
      <p:sp>
        <p:nvSpPr>
          <p:cNvPr id="5441" name="Google Shape;5441;g30936a3019e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2" name="Google Shape;5442;g30936a3019e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2" name="Shape 4842"/>
        <p:cNvGrpSpPr/>
        <p:nvPr/>
      </p:nvGrpSpPr>
      <p:grpSpPr>
        <a:xfrm>
          <a:off x="0" y="0"/>
          <a:ext cx="0" cy="0"/>
          <a:chOff x="0" y="0"/>
          <a:chExt cx="0" cy="0"/>
        </a:xfrm>
      </p:grpSpPr>
      <p:sp>
        <p:nvSpPr>
          <p:cNvPr id="4843" name="Google Shape;4843;g308ceb58cc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4" name="Google Shape;4844;g308ceb58cc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8" name="Shape 5458"/>
        <p:cNvGrpSpPr/>
        <p:nvPr/>
      </p:nvGrpSpPr>
      <p:grpSpPr>
        <a:xfrm>
          <a:off x="0" y="0"/>
          <a:ext cx="0" cy="0"/>
          <a:chOff x="0" y="0"/>
          <a:chExt cx="0" cy="0"/>
        </a:xfrm>
      </p:grpSpPr>
      <p:sp>
        <p:nvSpPr>
          <p:cNvPr id="5459" name="Google Shape;5459;g308ceb58ccc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0" name="Google Shape;5460;g308ceb58ccc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2" name="Shape 5492"/>
        <p:cNvGrpSpPr/>
        <p:nvPr/>
      </p:nvGrpSpPr>
      <p:grpSpPr>
        <a:xfrm>
          <a:off x="0" y="0"/>
          <a:ext cx="0" cy="0"/>
          <a:chOff x="0" y="0"/>
          <a:chExt cx="0" cy="0"/>
        </a:xfrm>
      </p:grpSpPr>
      <p:sp>
        <p:nvSpPr>
          <p:cNvPr id="5493" name="Google Shape;5493;g3092428278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4" name="Google Shape;5494;g3092428278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9" name="Shape 5499"/>
        <p:cNvGrpSpPr/>
        <p:nvPr/>
      </p:nvGrpSpPr>
      <p:grpSpPr>
        <a:xfrm>
          <a:off x="0" y="0"/>
          <a:ext cx="0" cy="0"/>
          <a:chOff x="0" y="0"/>
          <a:chExt cx="0" cy="0"/>
        </a:xfrm>
      </p:grpSpPr>
      <p:sp>
        <p:nvSpPr>
          <p:cNvPr id="5500" name="Google Shape;5500;g1fe03b6aa81_0_13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1" name="Google Shape;5501;g1fe03b6aa81_0_13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6" name="Shape 4876"/>
        <p:cNvGrpSpPr/>
        <p:nvPr/>
      </p:nvGrpSpPr>
      <p:grpSpPr>
        <a:xfrm>
          <a:off x="0" y="0"/>
          <a:ext cx="0" cy="0"/>
          <a:chOff x="0" y="0"/>
          <a:chExt cx="0" cy="0"/>
        </a:xfrm>
      </p:grpSpPr>
      <p:sp>
        <p:nvSpPr>
          <p:cNvPr id="4877" name="Google Shape;4877;g308ceb58cc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8" name="Google Shape;4878;g308ceb58cc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6" name="Shape 4906"/>
        <p:cNvGrpSpPr/>
        <p:nvPr/>
      </p:nvGrpSpPr>
      <p:grpSpPr>
        <a:xfrm>
          <a:off x="0" y="0"/>
          <a:ext cx="0" cy="0"/>
          <a:chOff x="0" y="0"/>
          <a:chExt cx="0" cy="0"/>
        </a:xfrm>
      </p:grpSpPr>
      <p:sp>
        <p:nvSpPr>
          <p:cNvPr id="4907" name="Google Shape;4907;g308ceb58cc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8" name="Google Shape;4908;g308ceb58cc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7" name="Shape 4917"/>
        <p:cNvGrpSpPr/>
        <p:nvPr/>
      </p:nvGrpSpPr>
      <p:grpSpPr>
        <a:xfrm>
          <a:off x="0" y="0"/>
          <a:ext cx="0" cy="0"/>
          <a:chOff x="0" y="0"/>
          <a:chExt cx="0" cy="0"/>
        </a:xfrm>
      </p:grpSpPr>
      <p:sp>
        <p:nvSpPr>
          <p:cNvPr id="4918" name="Google Shape;4918;g308ceb58cc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9" name="Google Shape;4919;g308ceb58cc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3" name="Shape 4943"/>
        <p:cNvGrpSpPr/>
        <p:nvPr/>
      </p:nvGrpSpPr>
      <p:grpSpPr>
        <a:xfrm>
          <a:off x="0" y="0"/>
          <a:ext cx="0" cy="0"/>
          <a:chOff x="0" y="0"/>
          <a:chExt cx="0" cy="0"/>
        </a:xfrm>
      </p:grpSpPr>
      <p:sp>
        <p:nvSpPr>
          <p:cNvPr id="4944" name="Google Shape;4944;g308ceb58cc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5" name="Google Shape;4945;g308ceb58cc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8" name="Shape 4978"/>
        <p:cNvGrpSpPr/>
        <p:nvPr/>
      </p:nvGrpSpPr>
      <p:grpSpPr>
        <a:xfrm>
          <a:off x="0" y="0"/>
          <a:ext cx="0" cy="0"/>
          <a:chOff x="0" y="0"/>
          <a:chExt cx="0" cy="0"/>
        </a:xfrm>
      </p:grpSpPr>
      <p:sp>
        <p:nvSpPr>
          <p:cNvPr id="4979" name="Google Shape;4979;g3088dcb98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0" name="Google Shape;4980;g3088dcb98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5" name="Shape 5015"/>
        <p:cNvGrpSpPr/>
        <p:nvPr/>
      </p:nvGrpSpPr>
      <p:grpSpPr>
        <a:xfrm>
          <a:off x="0" y="0"/>
          <a:ext cx="0" cy="0"/>
          <a:chOff x="0" y="0"/>
          <a:chExt cx="0" cy="0"/>
        </a:xfrm>
      </p:grpSpPr>
      <p:sp>
        <p:nvSpPr>
          <p:cNvPr id="5016" name="Google Shape;5016;g3088dcb980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7" name="Google Shape;5017;g3088dcb980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lt1"/>
            </a:gs>
          </a:gsLst>
          <a:path path="circle">
            <a:fillToRect b="50%" l="50%" r="50%" t="50%"/>
          </a:path>
          <a:tileRect/>
        </a:gradFill>
      </p:bgPr>
    </p:bg>
    <p:spTree>
      <p:nvGrpSpPr>
        <p:cNvPr id="8" name="Shape 8"/>
        <p:cNvGrpSpPr/>
        <p:nvPr/>
      </p:nvGrpSpPr>
      <p:grpSpPr>
        <a:xfrm>
          <a:off x="0" y="0"/>
          <a:ext cx="0" cy="0"/>
          <a:chOff x="0" y="0"/>
          <a:chExt cx="0" cy="0"/>
        </a:xfrm>
      </p:grpSpPr>
      <p:grpSp>
        <p:nvGrpSpPr>
          <p:cNvPr id="9" name="Google Shape;9;p2"/>
          <p:cNvGrpSpPr/>
          <p:nvPr/>
        </p:nvGrpSpPr>
        <p:grpSpPr>
          <a:xfrm>
            <a:off x="2" y="46"/>
            <a:ext cx="9143710" cy="5143425"/>
            <a:chOff x="2" y="-41"/>
            <a:chExt cx="9143710" cy="5143425"/>
          </a:xfrm>
        </p:grpSpPr>
        <p:sp>
          <p:nvSpPr>
            <p:cNvPr id="10" name="Google Shape;10;p2"/>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 name="Google Shape;11;p2"/>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 name="Google Shape;12;p2"/>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 name="Google Shape;13;p2"/>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 name="Google Shape;14;p2"/>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 name="Google Shape;15;p2"/>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 name="Google Shape;16;p2"/>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 name="Google Shape;17;p2"/>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 name="Google Shape;18;p2"/>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 name="Google Shape;19;p2"/>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 name="Google Shape;20;p2"/>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 name="Google Shape;21;p2"/>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 name="Google Shape;22;p2"/>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 name="Google Shape;23;p2"/>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 name="Google Shape;24;p2"/>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 name="Google Shape;25;p2"/>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 name="Google Shape;26;p2"/>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 name="Google Shape;27;p2"/>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 name="Google Shape;28;p2"/>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 name="Google Shape;29;p2"/>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 name="Google Shape;30;p2"/>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 name="Google Shape;31;p2"/>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 name="Google Shape;32;p2"/>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 name="Google Shape;33;p2"/>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2"/>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2"/>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 name="Google Shape;36;p2"/>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 name="Google Shape;37;p2"/>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 name="Google Shape;38;p2"/>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 name="Google Shape;39;p2"/>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 name="Google Shape;40;p2"/>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 name="Google Shape;41;p2"/>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 name="Google Shape;42;p2"/>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 name="Google Shape;43;p2"/>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 name="Google Shape;44;p2"/>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 name="Google Shape;45;p2"/>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 name="Google Shape;46;p2"/>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 name="Google Shape;47;p2"/>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 name="Google Shape;48;p2"/>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 name="Google Shape;49;p2"/>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 name="Google Shape;50;p2"/>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 name="Google Shape;51;p2"/>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 name="Google Shape;52;p2"/>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 name="Google Shape;53;p2"/>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 name="Google Shape;54;p2"/>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 name="Google Shape;55;p2"/>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 name="Google Shape;56;p2"/>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 name="Google Shape;57;p2"/>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 name="Google Shape;58;p2"/>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 name="Google Shape;59;p2"/>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 name="Google Shape;60;p2"/>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 name="Google Shape;61;p2"/>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 name="Google Shape;62;p2"/>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 name="Google Shape;63;p2"/>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 name="Google Shape;64;p2"/>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 name="Google Shape;65;p2"/>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 name="Google Shape;66;p2"/>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 name="Google Shape;67;p2"/>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 name="Google Shape;68;p2"/>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 name="Google Shape;69;p2"/>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 name="Google Shape;70;p2"/>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 name="Google Shape;71;p2"/>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2" name="Google Shape;72;p2"/>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 name="Google Shape;73;p2"/>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 name="Google Shape;74;p2"/>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 name="Google Shape;75;p2"/>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 name="Google Shape;76;p2"/>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 name="Google Shape;77;p2"/>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 name="Google Shape;78;p2"/>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 name="Google Shape;79;p2"/>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 name="Google Shape;80;p2"/>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 name="Google Shape;81;p2"/>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 name="Google Shape;82;p2"/>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 name="Google Shape;83;p2"/>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 name="Google Shape;84;p2"/>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 name="Google Shape;85;p2"/>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6" name="Google Shape;86;p2"/>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 name="Google Shape;87;p2"/>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 name="Google Shape;88;p2"/>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 name="Google Shape;89;p2"/>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 name="Google Shape;90;p2"/>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 name="Google Shape;91;p2"/>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 name="Google Shape;92;p2"/>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 name="Google Shape;93;p2"/>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 name="Google Shape;94;p2"/>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 name="Google Shape;95;p2"/>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 name="Google Shape;96;p2"/>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 name="Google Shape;97;p2"/>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 name="Google Shape;98;p2"/>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 name="Google Shape;99;p2"/>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 name="Google Shape;100;p2"/>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 name="Google Shape;101;p2"/>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 name="Google Shape;102;p2"/>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 name="Google Shape;103;p2"/>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 name="Google Shape;104;p2"/>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 name="Google Shape;105;p2"/>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 name="Google Shape;106;p2"/>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 name="Google Shape;107;p2"/>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 name="Google Shape;108;p2"/>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 name="Google Shape;109;p2"/>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 name="Google Shape;110;p2"/>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 name="Google Shape;111;p2"/>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 name="Google Shape;112;p2"/>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 name="Google Shape;113;p2"/>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 name="Google Shape;114;p2"/>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5" name="Google Shape;115;p2"/>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 name="Google Shape;116;p2"/>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 name="Google Shape;117;p2"/>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 name="Google Shape;118;p2"/>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 name="Google Shape;119;p2"/>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 name="Google Shape;120;p2"/>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 name="Google Shape;121;p2"/>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 name="Google Shape;122;p2"/>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 name="Google Shape;123;p2"/>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 name="Google Shape;124;p2"/>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 name="Google Shape;125;p2"/>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 name="Google Shape;126;p2"/>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 name="Google Shape;127;p2"/>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 name="Google Shape;128;p2"/>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 name="Google Shape;129;p2"/>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 name="Google Shape;130;p2"/>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 name="Google Shape;131;p2"/>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 name="Google Shape;132;p2"/>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 name="Google Shape;133;p2"/>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 name="Google Shape;134;p2"/>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 name="Google Shape;135;p2"/>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 name="Google Shape;136;p2"/>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 name="Google Shape;137;p2"/>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 name="Google Shape;138;p2"/>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 name="Google Shape;139;p2"/>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 name="Google Shape;140;p2"/>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 name="Google Shape;141;p2"/>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 name="Google Shape;142;p2"/>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 name="Google Shape;143;p2"/>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4" name="Google Shape;144;p2"/>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45" name="Google Shape;145;p2"/>
          <p:cNvSpPr txBox="1"/>
          <p:nvPr>
            <p:ph type="ctrTitle"/>
          </p:nvPr>
        </p:nvSpPr>
        <p:spPr>
          <a:xfrm>
            <a:off x="1531650" y="1129888"/>
            <a:ext cx="6080700" cy="24774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8500"/>
              <a:buNone/>
              <a:defRPr sz="56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grpSp>
        <p:nvGrpSpPr>
          <p:cNvPr id="146" name="Google Shape;146;p2"/>
          <p:cNvGrpSpPr/>
          <p:nvPr/>
        </p:nvGrpSpPr>
        <p:grpSpPr>
          <a:xfrm>
            <a:off x="444125" y="391825"/>
            <a:ext cx="8255750" cy="4359850"/>
            <a:chOff x="449775" y="420975"/>
            <a:chExt cx="8255750" cy="4359850"/>
          </a:xfrm>
        </p:grpSpPr>
        <p:cxnSp>
          <p:nvCxnSpPr>
            <p:cNvPr id="147" name="Google Shape;147;p2"/>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2"/>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
        <p:nvSpPr>
          <p:cNvPr id="149" name="Google Shape;149;p2"/>
          <p:cNvSpPr txBox="1"/>
          <p:nvPr>
            <p:ph idx="1" type="subTitle"/>
          </p:nvPr>
        </p:nvSpPr>
        <p:spPr>
          <a:xfrm>
            <a:off x="1531650" y="3763450"/>
            <a:ext cx="4774800" cy="411600"/>
          </a:xfrm>
          <a:prstGeom prst="rect">
            <a:avLst/>
          </a:prstGeom>
          <a:gradFill>
            <a:gsLst>
              <a:gs pos="0">
                <a:srgbClr val="D4BE9B"/>
              </a:gs>
              <a:gs pos="100000">
                <a:srgbClr val="9D7F4F"/>
              </a:gs>
            </a:gsLst>
            <a:lin ang="1080140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chemeClr val="accent1"/>
            </a:gs>
            <a:gs pos="100000">
              <a:schemeClr val="lt1"/>
            </a:gs>
          </a:gsLst>
          <a:path path="circle">
            <a:fillToRect b="50%" l="50%" r="50%" t="50%"/>
          </a:path>
          <a:tileRect/>
        </a:gradFill>
      </p:bgPr>
    </p:bg>
    <p:spTree>
      <p:nvGrpSpPr>
        <p:cNvPr id="1156" name="Shape 1156"/>
        <p:cNvGrpSpPr/>
        <p:nvPr/>
      </p:nvGrpSpPr>
      <p:grpSpPr>
        <a:xfrm>
          <a:off x="0" y="0"/>
          <a:ext cx="0" cy="0"/>
          <a:chOff x="0" y="0"/>
          <a:chExt cx="0" cy="0"/>
        </a:xfrm>
      </p:grpSpPr>
      <p:grpSp>
        <p:nvGrpSpPr>
          <p:cNvPr id="1157" name="Google Shape;1157;p11"/>
          <p:cNvGrpSpPr/>
          <p:nvPr/>
        </p:nvGrpSpPr>
        <p:grpSpPr>
          <a:xfrm>
            <a:off x="2" y="46"/>
            <a:ext cx="9143710" cy="5143425"/>
            <a:chOff x="2" y="-41"/>
            <a:chExt cx="9143710" cy="5143425"/>
          </a:xfrm>
        </p:grpSpPr>
        <p:sp>
          <p:nvSpPr>
            <p:cNvPr id="1158" name="Google Shape;1158;p11"/>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59" name="Google Shape;1159;p11"/>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0" name="Google Shape;1160;p11"/>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1" name="Google Shape;1161;p11"/>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2" name="Google Shape;1162;p11"/>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3" name="Google Shape;1163;p11"/>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4" name="Google Shape;1164;p11"/>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5" name="Google Shape;1165;p11"/>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6" name="Google Shape;1166;p11"/>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7" name="Google Shape;1167;p11"/>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8" name="Google Shape;1168;p11"/>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69" name="Google Shape;1169;p11"/>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0" name="Google Shape;1170;p11"/>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1" name="Google Shape;1171;p11"/>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2" name="Google Shape;1172;p11"/>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3" name="Google Shape;1173;p11"/>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4" name="Google Shape;1174;p11"/>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5" name="Google Shape;1175;p11"/>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6" name="Google Shape;1176;p11"/>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7" name="Google Shape;1177;p11"/>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8" name="Google Shape;1178;p11"/>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79" name="Google Shape;1179;p11"/>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0" name="Google Shape;1180;p11"/>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1" name="Google Shape;1181;p11"/>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2" name="Google Shape;1182;p11"/>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3" name="Google Shape;1183;p11"/>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4" name="Google Shape;1184;p11"/>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5" name="Google Shape;1185;p11"/>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6" name="Google Shape;1186;p11"/>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7" name="Google Shape;1187;p11"/>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8" name="Google Shape;1188;p11"/>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89" name="Google Shape;1189;p11"/>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0" name="Google Shape;1190;p11"/>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1" name="Google Shape;1191;p11"/>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2" name="Google Shape;1192;p11"/>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3" name="Google Shape;1193;p11"/>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4" name="Google Shape;1194;p11"/>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5" name="Google Shape;1195;p11"/>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6" name="Google Shape;1196;p11"/>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7" name="Google Shape;1197;p11"/>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8" name="Google Shape;1198;p11"/>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99" name="Google Shape;1199;p11"/>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0" name="Google Shape;1200;p11"/>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1" name="Google Shape;1201;p11"/>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2" name="Google Shape;1202;p11"/>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3" name="Google Shape;1203;p11"/>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4" name="Google Shape;1204;p11"/>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5" name="Google Shape;1205;p11"/>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6" name="Google Shape;1206;p11"/>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7" name="Google Shape;1207;p11"/>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8" name="Google Shape;1208;p11"/>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09" name="Google Shape;1209;p11"/>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0" name="Google Shape;1210;p11"/>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1" name="Google Shape;1211;p11"/>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2" name="Google Shape;1212;p11"/>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3" name="Google Shape;1213;p11"/>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4" name="Google Shape;1214;p11"/>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5" name="Google Shape;1215;p11"/>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6" name="Google Shape;1216;p11"/>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7" name="Google Shape;1217;p11"/>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8" name="Google Shape;1218;p11"/>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19" name="Google Shape;1219;p11"/>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0" name="Google Shape;1220;p11"/>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1" name="Google Shape;1221;p11"/>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2" name="Google Shape;1222;p11"/>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3" name="Google Shape;1223;p11"/>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4" name="Google Shape;1224;p11"/>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5" name="Google Shape;1225;p11"/>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6" name="Google Shape;1226;p11"/>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7" name="Google Shape;1227;p11"/>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8" name="Google Shape;1228;p11"/>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29" name="Google Shape;1229;p11"/>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0" name="Google Shape;1230;p11"/>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1" name="Google Shape;1231;p11"/>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2" name="Google Shape;1232;p11"/>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3" name="Google Shape;1233;p11"/>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4" name="Google Shape;1234;p11"/>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5" name="Google Shape;1235;p11"/>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6" name="Google Shape;1236;p11"/>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7" name="Google Shape;1237;p11"/>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8" name="Google Shape;1238;p11"/>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39" name="Google Shape;1239;p11"/>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0" name="Google Shape;1240;p11"/>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1" name="Google Shape;1241;p11"/>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2" name="Google Shape;1242;p11"/>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3" name="Google Shape;1243;p11"/>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4" name="Google Shape;1244;p11"/>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5" name="Google Shape;1245;p11"/>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6" name="Google Shape;1246;p11"/>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7" name="Google Shape;1247;p11"/>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8" name="Google Shape;1248;p11"/>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49" name="Google Shape;1249;p11"/>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0" name="Google Shape;1250;p11"/>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1" name="Google Shape;1251;p11"/>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2" name="Google Shape;1252;p11"/>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3" name="Google Shape;1253;p11"/>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4" name="Google Shape;1254;p11"/>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5" name="Google Shape;1255;p11"/>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6" name="Google Shape;1256;p11"/>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7" name="Google Shape;1257;p11"/>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8" name="Google Shape;1258;p11"/>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59" name="Google Shape;1259;p11"/>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0" name="Google Shape;1260;p11"/>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1" name="Google Shape;1261;p11"/>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2" name="Google Shape;1262;p11"/>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3" name="Google Shape;1263;p11"/>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4" name="Google Shape;1264;p11"/>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5" name="Google Shape;1265;p11"/>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6" name="Google Shape;1266;p11"/>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7" name="Google Shape;1267;p11"/>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8" name="Google Shape;1268;p11"/>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69" name="Google Shape;1269;p11"/>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0" name="Google Shape;1270;p11"/>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1" name="Google Shape;1271;p11"/>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2" name="Google Shape;1272;p11"/>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3" name="Google Shape;1273;p11"/>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4" name="Google Shape;1274;p11"/>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5" name="Google Shape;1275;p11"/>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6" name="Google Shape;1276;p11"/>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7" name="Google Shape;1277;p11"/>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8" name="Google Shape;1278;p11"/>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79" name="Google Shape;1279;p11"/>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0" name="Google Shape;1280;p11"/>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1" name="Google Shape;1281;p11"/>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2" name="Google Shape;1282;p11"/>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3" name="Google Shape;1283;p11"/>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4" name="Google Shape;1284;p11"/>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5" name="Google Shape;1285;p11"/>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6" name="Google Shape;1286;p11"/>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7" name="Google Shape;1287;p11"/>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8" name="Google Shape;1288;p11"/>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89" name="Google Shape;1289;p11"/>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0" name="Google Shape;1290;p11"/>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1" name="Google Shape;1291;p11"/>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2" name="Google Shape;1292;p11"/>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293" name="Google Shape;1293;p11"/>
          <p:cNvSpPr txBox="1"/>
          <p:nvPr>
            <p:ph hasCustomPrompt="1" type="title"/>
          </p:nvPr>
        </p:nvSpPr>
        <p:spPr>
          <a:xfrm>
            <a:off x="1371600" y="1538363"/>
            <a:ext cx="6400800" cy="1372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1294" name="Google Shape;1294;p11"/>
          <p:cNvSpPr txBox="1"/>
          <p:nvPr>
            <p:ph idx="1" type="subTitle"/>
          </p:nvPr>
        </p:nvSpPr>
        <p:spPr>
          <a:xfrm>
            <a:off x="1371600" y="3086309"/>
            <a:ext cx="6400800" cy="4116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grpSp>
        <p:nvGrpSpPr>
          <p:cNvPr id="1295" name="Google Shape;1295;p11"/>
          <p:cNvGrpSpPr/>
          <p:nvPr/>
        </p:nvGrpSpPr>
        <p:grpSpPr>
          <a:xfrm flipH="1">
            <a:off x="444125" y="478875"/>
            <a:ext cx="8255750" cy="4125125"/>
            <a:chOff x="444125" y="478875"/>
            <a:chExt cx="8255750" cy="4125125"/>
          </a:xfrm>
        </p:grpSpPr>
        <p:cxnSp>
          <p:nvCxnSpPr>
            <p:cNvPr id="1296" name="Google Shape;1296;p11"/>
            <p:cNvCxnSpPr/>
            <p:nvPr/>
          </p:nvCxnSpPr>
          <p:spPr>
            <a:xfrm rot="10800000">
              <a:off x="444125" y="478875"/>
              <a:ext cx="0" cy="3005700"/>
            </a:xfrm>
            <a:prstGeom prst="straightConnector1">
              <a:avLst/>
            </a:prstGeom>
            <a:noFill/>
            <a:ln cap="flat" cmpd="sng" w="9525">
              <a:solidFill>
                <a:schemeClr val="dk2"/>
              </a:solidFill>
              <a:prstDash val="solid"/>
              <a:round/>
              <a:headEnd len="med" w="med" type="none"/>
              <a:tailEnd len="med" w="med" type="none"/>
            </a:ln>
          </p:spPr>
        </p:cxnSp>
        <p:cxnSp>
          <p:nvCxnSpPr>
            <p:cNvPr id="1297" name="Google Shape;1297;p11"/>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298" name="Shape 129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chemeClr val="accent1"/>
            </a:gs>
            <a:gs pos="100000">
              <a:schemeClr val="lt1"/>
            </a:gs>
          </a:gsLst>
          <a:path path="circle">
            <a:fillToRect b="50%" l="50%" r="50%" t="50%"/>
          </a:path>
          <a:tileRect/>
        </a:gradFill>
      </p:bgPr>
    </p:bg>
    <p:spTree>
      <p:nvGrpSpPr>
        <p:cNvPr id="1299" name="Shape 1299"/>
        <p:cNvGrpSpPr/>
        <p:nvPr/>
      </p:nvGrpSpPr>
      <p:grpSpPr>
        <a:xfrm>
          <a:off x="0" y="0"/>
          <a:ext cx="0" cy="0"/>
          <a:chOff x="0" y="0"/>
          <a:chExt cx="0" cy="0"/>
        </a:xfrm>
      </p:grpSpPr>
      <p:grpSp>
        <p:nvGrpSpPr>
          <p:cNvPr id="1300" name="Google Shape;1300;p13"/>
          <p:cNvGrpSpPr/>
          <p:nvPr/>
        </p:nvGrpSpPr>
        <p:grpSpPr>
          <a:xfrm>
            <a:off x="2" y="46"/>
            <a:ext cx="9143710" cy="5143425"/>
            <a:chOff x="2" y="-41"/>
            <a:chExt cx="9143710" cy="5143425"/>
          </a:xfrm>
        </p:grpSpPr>
        <p:sp>
          <p:nvSpPr>
            <p:cNvPr id="1301" name="Google Shape;1301;p13"/>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2" name="Google Shape;1302;p13"/>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3" name="Google Shape;1303;p13"/>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4" name="Google Shape;1304;p13"/>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5" name="Google Shape;1305;p13"/>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6" name="Google Shape;1306;p13"/>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7" name="Google Shape;1307;p13"/>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8" name="Google Shape;1308;p13"/>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09" name="Google Shape;1309;p13"/>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0" name="Google Shape;1310;p13"/>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1" name="Google Shape;1311;p13"/>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2" name="Google Shape;1312;p13"/>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3" name="Google Shape;1313;p13"/>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4" name="Google Shape;1314;p13"/>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5" name="Google Shape;1315;p13"/>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6" name="Google Shape;1316;p13"/>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7" name="Google Shape;1317;p13"/>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8" name="Google Shape;1318;p13"/>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9" name="Google Shape;1319;p13"/>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0" name="Google Shape;1320;p13"/>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1" name="Google Shape;1321;p13"/>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2" name="Google Shape;1322;p13"/>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3" name="Google Shape;1323;p13"/>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4" name="Google Shape;1324;p13"/>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5" name="Google Shape;1325;p13"/>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6" name="Google Shape;1326;p13"/>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7" name="Google Shape;1327;p13"/>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8" name="Google Shape;1328;p13"/>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9" name="Google Shape;1329;p13"/>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0" name="Google Shape;1330;p13"/>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1" name="Google Shape;1331;p13"/>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2" name="Google Shape;1332;p13"/>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3" name="Google Shape;1333;p13"/>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4" name="Google Shape;1334;p13"/>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5" name="Google Shape;1335;p13"/>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6" name="Google Shape;1336;p13"/>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7" name="Google Shape;1337;p13"/>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8" name="Google Shape;1338;p13"/>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9" name="Google Shape;1339;p13"/>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0" name="Google Shape;1340;p13"/>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1" name="Google Shape;1341;p13"/>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2" name="Google Shape;1342;p13"/>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3" name="Google Shape;1343;p13"/>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4" name="Google Shape;1344;p13"/>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5" name="Google Shape;1345;p13"/>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6" name="Google Shape;1346;p13"/>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7" name="Google Shape;1347;p13"/>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8" name="Google Shape;1348;p13"/>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49" name="Google Shape;1349;p13"/>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0" name="Google Shape;1350;p13"/>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1" name="Google Shape;1351;p13"/>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2" name="Google Shape;1352;p13"/>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3" name="Google Shape;1353;p13"/>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4" name="Google Shape;1354;p13"/>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5" name="Google Shape;1355;p13"/>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6" name="Google Shape;1356;p13"/>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7" name="Google Shape;1357;p13"/>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8" name="Google Shape;1358;p13"/>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59" name="Google Shape;1359;p13"/>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0" name="Google Shape;1360;p13"/>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1" name="Google Shape;1361;p13"/>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2" name="Google Shape;1362;p13"/>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3" name="Google Shape;1363;p13"/>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4" name="Google Shape;1364;p13"/>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5" name="Google Shape;1365;p13"/>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6" name="Google Shape;1366;p13"/>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7" name="Google Shape;1367;p13"/>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8" name="Google Shape;1368;p13"/>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69" name="Google Shape;1369;p13"/>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0" name="Google Shape;1370;p13"/>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1" name="Google Shape;1371;p13"/>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2" name="Google Shape;1372;p13"/>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3" name="Google Shape;1373;p13"/>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4" name="Google Shape;1374;p13"/>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5" name="Google Shape;1375;p13"/>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6" name="Google Shape;1376;p13"/>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7" name="Google Shape;1377;p13"/>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8" name="Google Shape;1378;p13"/>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79" name="Google Shape;1379;p13"/>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0" name="Google Shape;1380;p13"/>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1" name="Google Shape;1381;p13"/>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2" name="Google Shape;1382;p13"/>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3" name="Google Shape;1383;p13"/>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4" name="Google Shape;1384;p13"/>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5" name="Google Shape;1385;p13"/>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6" name="Google Shape;1386;p13"/>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7" name="Google Shape;1387;p13"/>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8" name="Google Shape;1388;p13"/>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89" name="Google Shape;1389;p13"/>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0" name="Google Shape;1390;p13"/>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1" name="Google Shape;1391;p13"/>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2" name="Google Shape;1392;p13"/>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3" name="Google Shape;1393;p13"/>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4" name="Google Shape;1394;p13"/>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5" name="Google Shape;1395;p13"/>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6" name="Google Shape;1396;p13"/>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7" name="Google Shape;1397;p13"/>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8" name="Google Shape;1398;p13"/>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99" name="Google Shape;1399;p13"/>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0" name="Google Shape;1400;p13"/>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1" name="Google Shape;1401;p13"/>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2" name="Google Shape;1402;p13"/>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3" name="Google Shape;1403;p13"/>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4" name="Google Shape;1404;p13"/>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5" name="Google Shape;1405;p13"/>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6" name="Google Shape;1406;p13"/>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7" name="Google Shape;1407;p13"/>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8" name="Google Shape;1408;p13"/>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09" name="Google Shape;1409;p13"/>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0" name="Google Shape;1410;p13"/>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1" name="Google Shape;1411;p13"/>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2" name="Google Shape;1412;p13"/>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3" name="Google Shape;1413;p13"/>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4" name="Google Shape;1414;p13"/>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5" name="Google Shape;1415;p13"/>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6" name="Google Shape;1416;p13"/>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7" name="Google Shape;1417;p13"/>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8" name="Google Shape;1418;p13"/>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19" name="Google Shape;1419;p13"/>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0" name="Google Shape;1420;p13"/>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1" name="Google Shape;1421;p13"/>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2" name="Google Shape;1422;p13"/>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3" name="Google Shape;1423;p13"/>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4" name="Google Shape;1424;p13"/>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5" name="Google Shape;1425;p13"/>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6" name="Google Shape;1426;p13"/>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7" name="Google Shape;1427;p13"/>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8" name="Google Shape;1428;p13"/>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29" name="Google Shape;1429;p13"/>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0" name="Google Shape;1430;p13"/>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1" name="Google Shape;1431;p13"/>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2" name="Google Shape;1432;p13"/>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3" name="Google Shape;1433;p13"/>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4" name="Google Shape;1434;p13"/>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35" name="Google Shape;1435;p13"/>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436" name="Google Shape;1436;p13"/>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437" name="Google Shape;1437;p13"/>
          <p:cNvSpPr txBox="1"/>
          <p:nvPr>
            <p:ph idx="2" type="title"/>
          </p:nvPr>
        </p:nvSpPr>
        <p:spPr>
          <a:xfrm>
            <a:off x="1872275" y="1513675"/>
            <a:ext cx="2377500" cy="640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438" name="Google Shape;1438;p13"/>
          <p:cNvSpPr txBox="1"/>
          <p:nvPr>
            <p:ph idx="3" type="title"/>
          </p:nvPr>
        </p:nvSpPr>
        <p:spPr>
          <a:xfrm>
            <a:off x="5616000" y="1513675"/>
            <a:ext cx="2377500" cy="640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439" name="Google Shape;1439;p13"/>
          <p:cNvSpPr txBox="1"/>
          <p:nvPr>
            <p:ph idx="1" type="subTitle"/>
          </p:nvPr>
        </p:nvSpPr>
        <p:spPr>
          <a:xfrm>
            <a:off x="1872263" y="2153875"/>
            <a:ext cx="2377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0" name="Google Shape;1440;p13"/>
          <p:cNvSpPr txBox="1"/>
          <p:nvPr>
            <p:ph idx="4" type="subTitle"/>
          </p:nvPr>
        </p:nvSpPr>
        <p:spPr>
          <a:xfrm>
            <a:off x="5615988" y="2153875"/>
            <a:ext cx="2377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1" name="Google Shape;1441;p13"/>
          <p:cNvSpPr txBox="1"/>
          <p:nvPr>
            <p:ph idx="5" type="title"/>
          </p:nvPr>
        </p:nvSpPr>
        <p:spPr>
          <a:xfrm>
            <a:off x="1872275" y="3038175"/>
            <a:ext cx="2377500" cy="640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442" name="Google Shape;1442;p13"/>
          <p:cNvSpPr txBox="1"/>
          <p:nvPr>
            <p:ph idx="6" type="title"/>
          </p:nvPr>
        </p:nvSpPr>
        <p:spPr>
          <a:xfrm>
            <a:off x="5616000" y="3038175"/>
            <a:ext cx="2377500" cy="6402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443" name="Google Shape;1443;p13"/>
          <p:cNvSpPr txBox="1"/>
          <p:nvPr>
            <p:ph idx="7" type="subTitle"/>
          </p:nvPr>
        </p:nvSpPr>
        <p:spPr>
          <a:xfrm>
            <a:off x="1872289" y="3678375"/>
            <a:ext cx="2377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4" name="Google Shape;1444;p13"/>
          <p:cNvSpPr txBox="1"/>
          <p:nvPr>
            <p:ph idx="8" type="subTitle"/>
          </p:nvPr>
        </p:nvSpPr>
        <p:spPr>
          <a:xfrm>
            <a:off x="5615992" y="3678375"/>
            <a:ext cx="2377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5" name="Google Shape;1445;p13"/>
          <p:cNvSpPr txBox="1"/>
          <p:nvPr>
            <p:ph hasCustomPrompt="1" idx="9" type="title"/>
          </p:nvPr>
        </p:nvSpPr>
        <p:spPr>
          <a:xfrm>
            <a:off x="943977" y="1513668"/>
            <a:ext cx="775800" cy="7758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446" name="Google Shape;1446;p13"/>
          <p:cNvSpPr txBox="1"/>
          <p:nvPr>
            <p:ph hasCustomPrompt="1" idx="13" type="title"/>
          </p:nvPr>
        </p:nvSpPr>
        <p:spPr>
          <a:xfrm>
            <a:off x="943977" y="3040568"/>
            <a:ext cx="775800" cy="7758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447" name="Google Shape;1447;p13"/>
          <p:cNvSpPr txBox="1"/>
          <p:nvPr>
            <p:ph hasCustomPrompt="1" idx="14" type="title"/>
          </p:nvPr>
        </p:nvSpPr>
        <p:spPr>
          <a:xfrm>
            <a:off x="4687827" y="1513668"/>
            <a:ext cx="775800" cy="7758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448" name="Google Shape;1448;p13"/>
          <p:cNvSpPr txBox="1"/>
          <p:nvPr>
            <p:ph hasCustomPrompt="1" idx="15" type="title"/>
          </p:nvPr>
        </p:nvSpPr>
        <p:spPr>
          <a:xfrm>
            <a:off x="4687827" y="3040568"/>
            <a:ext cx="775800" cy="7758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sz="30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cxnSp>
        <p:nvCxnSpPr>
          <p:cNvPr id="1449" name="Google Shape;1449;p13"/>
          <p:cNvCxnSpPr/>
          <p:nvPr/>
        </p:nvCxnSpPr>
        <p:spPr>
          <a:xfrm rot="10800000">
            <a:off x="444125" y="391725"/>
            <a:ext cx="0" cy="11535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13"/>
          <p:cNvCxnSpPr/>
          <p:nvPr/>
        </p:nvCxnSpPr>
        <p:spPr>
          <a:xfrm rot="10800000">
            <a:off x="8699875" y="2307688"/>
            <a:ext cx="0" cy="1980300"/>
          </a:xfrm>
          <a:prstGeom prst="straightConnector1">
            <a:avLst/>
          </a:prstGeom>
          <a:noFill/>
          <a:ln cap="flat" cmpd="sng" w="9525">
            <a:solidFill>
              <a:schemeClr val="dk2"/>
            </a:solidFill>
            <a:prstDash val="solid"/>
            <a:round/>
            <a:headEnd len="med" w="med" type="none"/>
            <a:tailEnd len="med" w="med" type="none"/>
          </a:ln>
        </p:spPr>
      </p:cxnSp>
      <p:grpSp>
        <p:nvGrpSpPr>
          <p:cNvPr id="1451" name="Google Shape;1451;p13"/>
          <p:cNvGrpSpPr/>
          <p:nvPr/>
        </p:nvGrpSpPr>
        <p:grpSpPr>
          <a:xfrm>
            <a:off x="-253808" y="4310194"/>
            <a:ext cx="878914" cy="511681"/>
            <a:chOff x="4436950" y="1405000"/>
            <a:chExt cx="682175" cy="397175"/>
          </a:xfrm>
        </p:grpSpPr>
        <p:sp>
          <p:nvSpPr>
            <p:cNvPr id="1452" name="Google Shape;1452;p13"/>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3"/>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3"/>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13"/>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bg>
      <p:bgPr>
        <a:gradFill>
          <a:gsLst>
            <a:gs pos="0">
              <a:schemeClr val="accent1"/>
            </a:gs>
            <a:gs pos="100000">
              <a:schemeClr val="lt1"/>
            </a:gs>
          </a:gsLst>
          <a:path path="circle">
            <a:fillToRect b="50%" l="50%" r="50%" t="50%"/>
          </a:path>
          <a:tileRect/>
        </a:gradFill>
      </p:bgPr>
    </p:bg>
    <p:spTree>
      <p:nvGrpSpPr>
        <p:cNvPr id="1456" name="Shape 1456"/>
        <p:cNvGrpSpPr/>
        <p:nvPr/>
      </p:nvGrpSpPr>
      <p:grpSpPr>
        <a:xfrm>
          <a:off x="0" y="0"/>
          <a:ext cx="0" cy="0"/>
          <a:chOff x="0" y="0"/>
          <a:chExt cx="0" cy="0"/>
        </a:xfrm>
      </p:grpSpPr>
      <p:grpSp>
        <p:nvGrpSpPr>
          <p:cNvPr id="1457" name="Google Shape;1457;p14"/>
          <p:cNvGrpSpPr/>
          <p:nvPr/>
        </p:nvGrpSpPr>
        <p:grpSpPr>
          <a:xfrm>
            <a:off x="2" y="46"/>
            <a:ext cx="9143710" cy="5143425"/>
            <a:chOff x="2" y="-41"/>
            <a:chExt cx="9143710" cy="5143425"/>
          </a:xfrm>
        </p:grpSpPr>
        <p:sp>
          <p:nvSpPr>
            <p:cNvPr id="1458" name="Google Shape;1458;p14"/>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59" name="Google Shape;1459;p14"/>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0" name="Google Shape;1460;p14"/>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1" name="Google Shape;1461;p14"/>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2" name="Google Shape;1462;p14"/>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3" name="Google Shape;1463;p14"/>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4" name="Google Shape;1464;p14"/>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5" name="Google Shape;1465;p14"/>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6" name="Google Shape;1466;p14"/>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7" name="Google Shape;1467;p14"/>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8" name="Google Shape;1468;p14"/>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9" name="Google Shape;1469;p14"/>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0" name="Google Shape;1470;p14"/>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1" name="Google Shape;1471;p14"/>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2" name="Google Shape;1472;p14"/>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3" name="Google Shape;1473;p14"/>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4" name="Google Shape;1474;p14"/>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5" name="Google Shape;1475;p14"/>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6" name="Google Shape;1476;p14"/>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7" name="Google Shape;1477;p14"/>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8" name="Google Shape;1478;p14"/>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79" name="Google Shape;1479;p14"/>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0" name="Google Shape;1480;p14"/>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1" name="Google Shape;1481;p14"/>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2" name="Google Shape;1482;p14"/>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3" name="Google Shape;1483;p14"/>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4" name="Google Shape;1484;p14"/>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5" name="Google Shape;1485;p14"/>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6" name="Google Shape;1486;p14"/>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7" name="Google Shape;1487;p14"/>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8" name="Google Shape;1488;p14"/>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89" name="Google Shape;1489;p14"/>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0" name="Google Shape;1490;p14"/>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1" name="Google Shape;1491;p14"/>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2" name="Google Shape;1492;p14"/>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3" name="Google Shape;1493;p14"/>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4" name="Google Shape;1494;p14"/>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5" name="Google Shape;1495;p14"/>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6" name="Google Shape;1496;p14"/>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7" name="Google Shape;1497;p14"/>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8" name="Google Shape;1498;p14"/>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99" name="Google Shape;1499;p14"/>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0" name="Google Shape;1500;p14"/>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1" name="Google Shape;1501;p14"/>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2" name="Google Shape;1502;p14"/>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3" name="Google Shape;1503;p14"/>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4" name="Google Shape;1504;p14"/>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5" name="Google Shape;1505;p14"/>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6" name="Google Shape;1506;p14"/>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7" name="Google Shape;1507;p14"/>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8" name="Google Shape;1508;p14"/>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09" name="Google Shape;1509;p14"/>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0" name="Google Shape;1510;p14"/>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1" name="Google Shape;1511;p14"/>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2" name="Google Shape;1512;p14"/>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3" name="Google Shape;1513;p14"/>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4" name="Google Shape;1514;p14"/>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5" name="Google Shape;1515;p14"/>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6" name="Google Shape;1516;p14"/>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7" name="Google Shape;1517;p14"/>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8" name="Google Shape;1518;p14"/>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19" name="Google Shape;1519;p14"/>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0" name="Google Shape;1520;p14"/>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1" name="Google Shape;1521;p14"/>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2" name="Google Shape;1522;p14"/>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3" name="Google Shape;1523;p14"/>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4" name="Google Shape;1524;p14"/>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5" name="Google Shape;1525;p14"/>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6" name="Google Shape;1526;p14"/>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7" name="Google Shape;1527;p14"/>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8" name="Google Shape;1528;p14"/>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29" name="Google Shape;1529;p14"/>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0" name="Google Shape;1530;p14"/>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1" name="Google Shape;1531;p14"/>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2" name="Google Shape;1532;p14"/>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3" name="Google Shape;1533;p14"/>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4" name="Google Shape;1534;p14"/>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5" name="Google Shape;1535;p14"/>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6" name="Google Shape;1536;p14"/>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7" name="Google Shape;1537;p14"/>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8" name="Google Shape;1538;p14"/>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9" name="Google Shape;1539;p14"/>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0" name="Google Shape;1540;p14"/>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1" name="Google Shape;1541;p14"/>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2" name="Google Shape;1542;p14"/>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3" name="Google Shape;1543;p14"/>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4" name="Google Shape;1544;p14"/>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5" name="Google Shape;1545;p14"/>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6" name="Google Shape;1546;p14"/>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7" name="Google Shape;1547;p14"/>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8" name="Google Shape;1548;p14"/>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9" name="Google Shape;1549;p14"/>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0" name="Google Shape;1550;p14"/>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1" name="Google Shape;1551;p14"/>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2" name="Google Shape;1552;p14"/>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3" name="Google Shape;1553;p14"/>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4" name="Google Shape;1554;p14"/>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5" name="Google Shape;1555;p14"/>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6" name="Google Shape;1556;p14"/>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7" name="Google Shape;1557;p14"/>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8" name="Google Shape;1558;p14"/>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9" name="Google Shape;1559;p14"/>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0" name="Google Shape;1560;p14"/>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1" name="Google Shape;1561;p14"/>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2" name="Google Shape;1562;p14"/>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3" name="Google Shape;1563;p14"/>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4" name="Google Shape;1564;p14"/>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5" name="Google Shape;1565;p14"/>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6" name="Google Shape;1566;p14"/>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7" name="Google Shape;1567;p14"/>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8" name="Google Shape;1568;p14"/>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9" name="Google Shape;1569;p14"/>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0" name="Google Shape;1570;p14"/>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1" name="Google Shape;1571;p14"/>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2" name="Google Shape;1572;p14"/>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3" name="Google Shape;1573;p14"/>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4" name="Google Shape;1574;p14"/>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5" name="Google Shape;1575;p14"/>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6" name="Google Shape;1576;p14"/>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7" name="Google Shape;1577;p14"/>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8" name="Google Shape;1578;p14"/>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9" name="Google Shape;1579;p14"/>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0" name="Google Shape;1580;p14"/>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1" name="Google Shape;1581;p14"/>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2" name="Google Shape;1582;p14"/>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3" name="Google Shape;1583;p14"/>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4" name="Google Shape;1584;p14"/>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5" name="Google Shape;1585;p14"/>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6" name="Google Shape;1586;p14"/>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7" name="Google Shape;1587;p14"/>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8" name="Google Shape;1588;p14"/>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9" name="Google Shape;1589;p14"/>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0" name="Google Shape;1590;p14"/>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1" name="Google Shape;1591;p14"/>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2" name="Google Shape;1592;p14"/>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593" name="Google Shape;1593;p14"/>
          <p:cNvSpPr txBox="1"/>
          <p:nvPr>
            <p:ph type="title"/>
          </p:nvPr>
        </p:nvSpPr>
        <p:spPr>
          <a:xfrm>
            <a:off x="1280100" y="3584475"/>
            <a:ext cx="6583800" cy="4041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94" name="Google Shape;1594;p14"/>
          <p:cNvSpPr txBox="1"/>
          <p:nvPr>
            <p:ph idx="1" type="subTitle"/>
          </p:nvPr>
        </p:nvSpPr>
        <p:spPr>
          <a:xfrm>
            <a:off x="1280100" y="1103250"/>
            <a:ext cx="6583800" cy="2206200"/>
          </a:xfrm>
          <a:prstGeom prst="rect">
            <a:avLst/>
          </a:prstGeom>
          <a:gradFill>
            <a:gsLst>
              <a:gs pos="0">
                <a:srgbClr val="D4BE9B"/>
              </a:gs>
              <a:gs pos="100000">
                <a:srgbClr val="9D7F4F"/>
              </a:gs>
            </a:gsLst>
            <a:lin ang="10800025" scaled="0"/>
          </a:gradFill>
        </p:spPr>
        <p:txBody>
          <a:bodyPr anchorCtr="0" anchor="ctr" bIns="91425" lIns="91425" spcFirstLastPara="1" rIns="91425" wrap="square" tIns="91425">
            <a:noAutofit/>
          </a:bodyPr>
          <a:lstStyle>
            <a:lvl1pPr lvl="0" rtl="0">
              <a:spcBef>
                <a:spcPts val="0"/>
              </a:spcBef>
              <a:spcAft>
                <a:spcPts val="0"/>
              </a:spcAft>
              <a:buSzPts val="1400"/>
              <a:buNone/>
              <a:defRPr sz="28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595" name="Google Shape;1595;p14"/>
          <p:cNvCxnSpPr/>
          <p:nvPr/>
        </p:nvCxnSpPr>
        <p:spPr>
          <a:xfrm rot="10800000">
            <a:off x="444125" y="391725"/>
            <a:ext cx="0" cy="1153500"/>
          </a:xfrm>
          <a:prstGeom prst="straightConnector1">
            <a:avLst/>
          </a:prstGeom>
          <a:noFill/>
          <a:ln cap="flat" cmpd="sng" w="9525">
            <a:solidFill>
              <a:schemeClr val="lt1"/>
            </a:solidFill>
            <a:prstDash val="solid"/>
            <a:round/>
            <a:headEnd len="med" w="med" type="none"/>
            <a:tailEnd len="med" w="med" type="none"/>
          </a:ln>
        </p:spPr>
      </p:cxnSp>
      <p:cxnSp>
        <p:nvCxnSpPr>
          <p:cNvPr id="1596" name="Google Shape;1596;p14"/>
          <p:cNvCxnSpPr/>
          <p:nvPr/>
        </p:nvCxnSpPr>
        <p:spPr>
          <a:xfrm rot="10800000">
            <a:off x="8699875" y="2307688"/>
            <a:ext cx="0" cy="1980300"/>
          </a:xfrm>
          <a:prstGeom prst="straightConnector1">
            <a:avLst/>
          </a:prstGeom>
          <a:noFill/>
          <a:ln cap="flat" cmpd="sng" w="9525">
            <a:solidFill>
              <a:schemeClr val="lt1"/>
            </a:solidFill>
            <a:prstDash val="solid"/>
            <a:round/>
            <a:headEnd len="med" w="med" type="none"/>
            <a:tailEnd len="med" w="med" type="none"/>
          </a:ln>
        </p:spPr>
      </p:cxnSp>
      <p:sp>
        <p:nvSpPr>
          <p:cNvPr id="1597" name="Google Shape;1597;p14"/>
          <p:cNvSpPr/>
          <p:nvPr/>
        </p:nvSpPr>
        <p:spPr>
          <a:xfrm>
            <a:off x="444125" y="4225550"/>
            <a:ext cx="526097" cy="526131"/>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4"/>
          <p:cNvSpPr/>
          <p:nvPr/>
        </p:nvSpPr>
        <p:spPr>
          <a:xfrm>
            <a:off x="821964" y="4225550"/>
            <a:ext cx="526098" cy="526131"/>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9" name="Google Shape;1599;p14"/>
          <p:cNvGrpSpPr/>
          <p:nvPr/>
        </p:nvGrpSpPr>
        <p:grpSpPr>
          <a:xfrm>
            <a:off x="444125" y="391825"/>
            <a:ext cx="8255750" cy="4212175"/>
            <a:chOff x="449775" y="420975"/>
            <a:chExt cx="8255750" cy="4212175"/>
          </a:xfrm>
        </p:grpSpPr>
        <p:cxnSp>
          <p:nvCxnSpPr>
            <p:cNvPr id="1600" name="Google Shape;1600;p14"/>
            <p:cNvCxnSpPr/>
            <p:nvPr/>
          </p:nvCxnSpPr>
          <p:spPr>
            <a:xfrm rot="10800000">
              <a:off x="449775" y="2652850"/>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601" name="Google Shape;1601;p14"/>
            <p:cNvCxnSpPr/>
            <p:nvPr/>
          </p:nvCxnSpPr>
          <p:spPr>
            <a:xfrm rot="10800000">
              <a:off x="8705525" y="420975"/>
              <a:ext cx="0" cy="1980300"/>
            </a:xfrm>
            <a:prstGeom prst="straightConnector1">
              <a:avLst/>
            </a:prstGeom>
            <a:noFill/>
            <a:ln cap="flat" cmpd="sng" w="9525">
              <a:solidFill>
                <a:schemeClr val="dk2"/>
              </a:solidFill>
              <a:prstDash val="solid"/>
              <a:round/>
              <a:headEnd len="med" w="med" type="none"/>
              <a:tailEnd len="med" w="med" type="none"/>
            </a:ln>
          </p:spPr>
        </p:cxnSp>
      </p:grpSp>
      <p:grpSp>
        <p:nvGrpSpPr>
          <p:cNvPr id="1602" name="Google Shape;1602;p14"/>
          <p:cNvGrpSpPr/>
          <p:nvPr/>
        </p:nvGrpSpPr>
        <p:grpSpPr>
          <a:xfrm>
            <a:off x="-165683" y="591582"/>
            <a:ext cx="878914" cy="511681"/>
            <a:chOff x="4436950" y="1405000"/>
            <a:chExt cx="682175" cy="397175"/>
          </a:xfrm>
        </p:grpSpPr>
        <p:sp>
          <p:nvSpPr>
            <p:cNvPr id="1603" name="Google Shape;1603;p14"/>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4"/>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4"/>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4"/>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bg>
      <p:bgPr>
        <a:gradFill>
          <a:gsLst>
            <a:gs pos="0">
              <a:schemeClr val="accent1"/>
            </a:gs>
            <a:gs pos="100000">
              <a:schemeClr val="lt1"/>
            </a:gs>
          </a:gsLst>
          <a:path path="circle">
            <a:fillToRect b="50%" l="50%" r="50%" t="50%"/>
          </a:path>
          <a:tileRect/>
        </a:gradFill>
      </p:bgPr>
    </p:bg>
    <p:spTree>
      <p:nvGrpSpPr>
        <p:cNvPr id="1607" name="Shape 1607"/>
        <p:cNvGrpSpPr/>
        <p:nvPr/>
      </p:nvGrpSpPr>
      <p:grpSpPr>
        <a:xfrm>
          <a:off x="0" y="0"/>
          <a:ext cx="0" cy="0"/>
          <a:chOff x="0" y="0"/>
          <a:chExt cx="0" cy="0"/>
        </a:xfrm>
      </p:grpSpPr>
      <p:grpSp>
        <p:nvGrpSpPr>
          <p:cNvPr id="1608" name="Google Shape;1608;p15"/>
          <p:cNvGrpSpPr/>
          <p:nvPr/>
        </p:nvGrpSpPr>
        <p:grpSpPr>
          <a:xfrm>
            <a:off x="2" y="46"/>
            <a:ext cx="9143710" cy="5143425"/>
            <a:chOff x="2" y="-41"/>
            <a:chExt cx="9143710" cy="5143425"/>
          </a:xfrm>
        </p:grpSpPr>
        <p:sp>
          <p:nvSpPr>
            <p:cNvPr id="1609" name="Google Shape;1609;p15"/>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0" name="Google Shape;1610;p15"/>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1" name="Google Shape;1611;p15"/>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2" name="Google Shape;1612;p15"/>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3" name="Google Shape;1613;p15"/>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4" name="Google Shape;1614;p15"/>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5" name="Google Shape;1615;p15"/>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6" name="Google Shape;1616;p15"/>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7" name="Google Shape;1617;p15"/>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8" name="Google Shape;1618;p15"/>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9" name="Google Shape;1619;p15"/>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0" name="Google Shape;1620;p15"/>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1" name="Google Shape;1621;p15"/>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2" name="Google Shape;1622;p15"/>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3" name="Google Shape;1623;p15"/>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4" name="Google Shape;1624;p15"/>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5" name="Google Shape;1625;p15"/>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6" name="Google Shape;1626;p15"/>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7" name="Google Shape;1627;p15"/>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8" name="Google Shape;1628;p15"/>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9" name="Google Shape;1629;p15"/>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0" name="Google Shape;1630;p15"/>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1" name="Google Shape;1631;p15"/>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2" name="Google Shape;1632;p15"/>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3" name="Google Shape;1633;p15"/>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4" name="Google Shape;1634;p15"/>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5" name="Google Shape;1635;p15"/>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6" name="Google Shape;1636;p15"/>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7" name="Google Shape;1637;p15"/>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8" name="Google Shape;1638;p15"/>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9" name="Google Shape;1639;p15"/>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0" name="Google Shape;1640;p15"/>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1" name="Google Shape;1641;p15"/>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2" name="Google Shape;1642;p15"/>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3" name="Google Shape;1643;p15"/>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4" name="Google Shape;1644;p15"/>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5" name="Google Shape;1645;p15"/>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6" name="Google Shape;1646;p15"/>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7" name="Google Shape;1647;p15"/>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8" name="Google Shape;1648;p15"/>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9" name="Google Shape;1649;p15"/>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0" name="Google Shape;1650;p15"/>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1" name="Google Shape;1651;p15"/>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2" name="Google Shape;1652;p15"/>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3" name="Google Shape;1653;p15"/>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4" name="Google Shape;1654;p15"/>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5" name="Google Shape;1655;p15"/>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6" name="Google Shape;1656;p15"/>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7" name="Google Shape;1657;p15"/>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8" name="Google Shape;1658;p15"/>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9" name="Google Shape;1659;p15"/>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0" name="Google Shape;1660;p15"/>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1" name="Google Shape;1661;p15"/>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2" name="Google Shape;1662;p15"/>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3" name="Google Shape;1663;p15"/>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4" name="Google Shape;1664;p15"/>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5" name="Google Shape;1665;p15"/>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6" name="Google Shape;1666;p15"/>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7" name="Google Shape;1667;p15"/>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8" name="Google Shape;1668;p15"/>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9" name="Google Shape;1669;p15"/>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0" name="Google Shape;1670;p15"/>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1" name="Google Shape;1671;p15"/>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2" name="Google Shape;1672;p15"/>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3" name="Google Shape;1673;p15"/>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4" name="Google Shape;1674;p15"/>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5" name="Google Shape;1675;p15"/>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6" name="Google Shape;1676;p15"/>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7" name="Google Shape;1677;p15"/>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8" name="Google Shape;1678;p15"/>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9" name="Google Shape;1679;p15"/>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0" name="Google Shape;1680;p15"/>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1" name="Google Shape;1681;p15"/>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2" name="Google Shape;1682;p15"/>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3" name="Google Shape;1683;p15"/>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4" name="Google Shape;1684;p15"/>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5" name="Google Shape;1685;p15"/>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6" name="Google Shape;1686;p15"/>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7" name="Google Shape;1687;p15"/>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8" name="Google Shape;1688;p15"/>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9" name="Google Shape;1689;p15"/>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0" name="Google Shape;1690;p15"/>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1" name="Google Shape;1691;p15"/>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2" name="Google Shape;1692;p15"/>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3" name="Google Shape;1693;p15"/>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4" name="Google Shape;1694;p15"/>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5" name="Google Shape;1695;p15"/>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6" name="Google Shape;1696;p15"/>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7" name="Google Shape;1697;p15"/>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8" name="Google Shape;1698;p15"/>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9" name="Google Shape;1699;p15"/>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0" name="Google Shape;1700;p15"/>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1" name="Google Shape;1701;p15"/>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2" name="Google Shape;1702;p15"/>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3" name="Google Shape;1703;p15"/>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4" name="Google Shape;1704;p15"/>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5" name="Google Shape;1705;p15"/>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6" name="Google Shape;1706;p15"/>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7" name="Google Shape;1707;p15"/>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8" name="Google Shape;1708;p15"/>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9" name="Google Shape;1709;p15"/>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0" name="Google Shape;1710;p15"/>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1" name="Google Shape;1711;p15"/>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2" name="Google Shape;1712;p15"/>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3" name="Google Shape;1713;p15"/>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4" name="Google Shape;1714;p15"/>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5" name="Google Shape;1715;p15"/>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6" name="Google Shape;1716;p15"/>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7" name="Google Shape;1717;p15"/>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8" name="Google Shape;1718;p15"/>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9" name="Google Shape;1719;p15"/>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0" name="Google Shape;1720;p15"/>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1" name="Google Shape;1721;p15"/>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2" name="Google Shape;1722;p15"/>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3" name="Google Shape;1723;p15"/>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4" name="Google Shape;1724;p15"/>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5" name="Google Shape;1725;p15"/>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6" name="Google Shape;1726;p15"/>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7" name="Google Shape;1727;p15"/>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8" name="Google Shape;1728;p15"/>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9" name="Google Shape;1729;p15"/>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0" name="Google Shape;1730;p15"/>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1" name="Google Shape;1731;p15"/>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2" name="Google Shape;1732;p15"/>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3" name="Google Shape;1733;p15"/>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4" name="Google Shape;1734;p15"/>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5" name="Google Shape;1735;p15"/>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6" name="Google Shape;1736;p15"/>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7" name="Google Shape;1737;p15"/>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8" name="Google Shape;1738;p15"/>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9" name="Google Shape;1739;p15"/>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0" name="Google Shape;1740;p15"/>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1" name="Google Shape;1741;p15"/>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2" name="Google Shape;1742;p15"/>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3" name="Google Shape;1743;p15"/>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744" name="Google Shape;1744;p15"/>
          <p:cNvSpPr txBox="1"/>
          <p:nvPr>
            <p:ph hasCustomPrompt="1" type="title"/>
          </p:nvPr>
        </p:nvSpPr>
        <p:spPr>
          <a:xfrm>
            <a:off x="713213" y="865124"/>
            <a:ext cx="3657600" cy="82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45" name="Google Shape;1745;p15"/>
          <p:cNvSpPr txBox="1"/>
          <p:nvPr>
            <p:ph idx="1" type="subTitle"/>
          </p:nvPr>
        </p:nvSpPr>
        <p:spPr>
          <a:xfrm>
            <a:off x="713213" y="1846428"/>
            <a:ext cx="3657600" cy="4233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46" name="Google Shape;1746;p15"/>
          <p:cNvSpPr txBox="1"/>
          <p:nvPr>
            <p:ph hasCustomPrompt="1" idx="2" type="title"/>
          </p:nvPr>
        </p:nvSpPr>
        <p:spPr>
          <a:xfrm>
            <a:off x="4773163" y="865124"/>
            <a:ext cx="3657600" cy="82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47" name="Google Shape;1747;p15"/>
          <p:cNvSpPr txBox="1"/>
          <p:nvPr>
            <p:ph idx="3" type="subTitle"/>
          </p:nvPr>
        </p:nvSpPr>
        <p:spPr>
          <a:xfrm>
            <a:off x="4773163" y="1846428"/>
            <a:ext cx="3657600" cy="4233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48" name="Google Shape;1748;p15"/>
          <p:cNvSpPr txBox="1"/>
          <p:nvPr>
            <p:ph hasCustomPrompt="1" idx="4" type="title"/>
          </p:nvPr>
        </p:nvSpPr>
        <p:spPr>
          <a:xfrm>
            <a:off x="4773163" y="2876799"/>
            <a:ext cx="3657600" cy="82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49" name="Google Shape;1749;p15"/>
          <p:cNvSpPr txBox="1"/>
          <p:nvPr>
            <p:ph idx="5" type="subTitle"/>
          </p:nvPr>
        </p:nvSpPr>
        <p:spPr>
          <a:xfrm>
            <a:off x="4773163" y="3855078"/>
            <a:ext cx="3657600" cy="4233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0" name="Google Shape;1750;p15"/>
          <p:cNvSpPr txBox="1"/>
          <p:nvPr>
            <p:ph hasCustomPrompt="1" idx="6" type="title"/>
          </p:nvPr>
        </p:nvSpPr>
        <p:spPr>
          <a:xfrm>
            <a:off x="713213" y="2876799"/>
            <a:ext cx="3657600" cy="82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51" name="Google Shape;1751;p15"/>
          <p:cNvSpPr txBox="1"/>
          <p:nvPr>
            <p:ph idx="7" type="subTitle"/>
          </p:nvPr>
        </p:nvSpPr>
        <p:spPr>
          <a:xfrm>
            <a:off x="713213" y="3855078"/>
            <a:ext cx="3657600" cy="4233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752" name="Google Shape;1752;p15"/>
          <p:cNvGrpSpPr/>
          <p:nvPr/>
        </p:nvGrpSpPr>
        <p:grpSpPr>
          <a:xfrm flipH="1">
            <a:off x="444125" y="478875"/>
            <a:ext cx="8255750" cy="4125125"/>
            <a:chOff x="444125" y="478875"/>
            <a:chExt cx="8255750" cy="4125125"/>
          </a:xfrm>
        </p:grpSpPr>
        <p:cxnSp>
          <p:nvCxnSpPr>
            <p:cNvPr id="1753" name="Google Shape;1753;p15"/>
            <p:cNvCxnSpPr/>
            <p:nvPr/>
          </p:nvCxnSpPr>
          <p:spPr>
            <a:xfrm rot="10800000">
              <a:off x="444125" y="478875"/>
              <a:ext cx="0" cy="3005700"/>
            </a:xfrm>
            <a:prstGeom prst="straightConnector1">
              <a:avLst/>
            </a:prstGeom>
            <a:noFill/>
            <a:ln cap="flat" cmpd="sng" w="9525">
              <a:solidFill>
                <a:schemeClr val="dk2"/>
              </a:solidFill>
              <a:prstDash val="solid"/>
              <a:round/>
              <a:headEnd len="med" w="med" type="none"/>
              <a:tailEnd len="med" w="med" type="none"/>
            </a:ln>
          </p:spPr>
        </p:cxnSp>
        <p:cxnSp>
          <p:nvCxnSpPr>
            <p:cNvPr id="1754" name="Google Shape;1754;p15"/>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gradFill>
          <a:gsLst>
            <a:gs pos="0">
              <a:schemeClr val="accent1"/>
            </a:gs>
            <a:gs pos="100000">
              <a:schemeClr val="lt1"/>
            </a:gs>
          </a:gsLst>
          <a:path path="circle">
            <a:fillToRect b="50%" l="50%" r="50%" t="50%"/>
          </a:path>
          <a:tileRect/>
        </a:gradFill>
      </p:bgPr>
    </p:bg>
    <p:spTree>
      <p:nvGrpSpPr>
        <p:cNvPr id="1755" name="Shape 1755"/>
        <p:cNvGrpSpPr/>
        <p:nvPr/>
      </p:nvGrpSpPr>
      <p:grpSpPr>
        <a:xfrm>
          <a:off x="0" y="0"/>
          <a:ext cx="0" cy="0"/>
          <a:chOff x="0" y="0"/>
          <a:chExt cx="0" cy="0"/>
        </a:xfrm>
      </p:grpSpPr>
      <p:grpSp>
        <p:nvGrpSpPr>
          <p:cNvPr id="1756" name="Google Shape;1756;p16"/>
          <p:cNvGrpSpPr/>
          <p:nvPr/>
        </p:nvGrpSpPr>
        <p:grpSpPr>
          <a:xfrm>
            <a:off x="2" y="46"/>
            <a:ext cx="9143710" cy="5143425"/>
            <a:chOff x="2" y="-41"/>
            <a:chExt cx="9143710" cy="5143425"/>
          </a:xfrm>
        </p:grpSpPr>
        <p:sp>
          <p:nvSpPr>
            <p:cNvPr id="1757" name="Google Shape;1757;p16"/>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58" name="Google Shape;1758;p16"/>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59" name="Google Shape;1759;p16"/>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0" name="Google Shape;1760;p16"/>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1" name="Google Shape;1761;p16"/>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2" name="Google Shape;1762;p16"/>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3" name="Google Shape;1763;p16"/>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4" name="Google Shape;1764;p16"/>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5" name="Google Shape;1765;p16"/>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6" name="Google Shape;1766;p16"/>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7" name="Google Shape;1767;p16"/>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8" name="Google Shape;1768;p16"/>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9" name="Google Shape;1769;p16"/>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0" name="Google Shape;1770;p16"/>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1" name="Google Shape;1771;p16"/>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2" name="Google Shape;1772;p16"/>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3" name="Google Shape;1773;p16"/>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4" name="Google Shape;1774;p16"/>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5" name="Google Shape;1775;p16"/>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6" name="Google Shape;1776;p16"/>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7" name="Google Shape;1777;p16"/>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8" name="Google Shape;1778;p16"/>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9" name="Google Shape;1779;p16"/>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0" name="Google Shape;1780;p16"/>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1" name="Google Shape;1781;p16"/>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2" name="Google Shape;1782;p16"/>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3" name="Google Shape;1783;p16"/>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4" name="Google Shape;1784;p16"/>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5" name="Google Shape;1785;p16"/>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6" name="Google Shape;1786;p16"/>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7" name="Google Shape;1787;p16"/>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8" name="Google Shape;1788;p16"/>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9" name="Google Shape;1789;p16"/>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0" name="Google Shape;1790;p16"/>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1" name="Google Shape;1791;p16"/>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2" name="Google Shape;1792;p16"/>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3" name="Google Shape;1793;p16"/>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4" name="Google Shape;1794;p16"/>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5" name="Google Shape;1795;p16"/>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6" name="Google Shape;1796;p16"/>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7" name="Google Shape;1797;p16"/>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8" name="Google Shape;1798;p16"/>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9" name="Google Shape;1799;p16"/>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0" name="Google Shape;1800;p16"/>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1" name="Google Shape;1801;p16"/>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2" name="Google Shape;1802;p16"/>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3" name="Google Shape;1803;p16"/>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4" name="Google Shape;1804;p16"/>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5" name="Google Shape;1805;p16"/>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6" name="Google Shape;1806;p16"/>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7" name="Google Shape;1807;p16"/>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8" name="Google Shape;1808;p16"/>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9" name="Google Shape;1809;p16"/>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0" name="Google Shape;1810;p16"/>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1" name="Google Shape;1811;p16"/>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2" name="Google Shape;1812;p16"/>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3" name="Google Shape;1813;p16"/>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4" name="Google Shape;1814;p16"/>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5" name="Google Shape;1815;p16"/>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6" name="Google Shape;1816;p16"/>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7" name="Google Shape;1817;p16"/>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8" name="Google Shape;1818;p16"/>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9" name="Google Shape;1819;p16"/>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0" name="Google Shape;1820;p16"/>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1" name="Google Shape;1821;p16"/>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2" name="Google Shape;1822;p16"/>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3" name="Google Shape;1823;p16"/>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4" name="Google Shape;1824;p16"/>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5" name="Google Shape;1825;p16"/>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6" name="Google Shape;1826;p16"/>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7" name="Google Shape;1827;p16"/>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8" name="Google Shape;1828;p16"/>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9" name="Google Shape;1829;p16"/>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0" name="Google Shape;1830;p16"/>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1" name="Google Shape;1831;p16"/>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2" name="Google Shape;1832;p16"/>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3" name="Google Shape;1833;p16"/>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4" name="Google Shape;1834;p16"/>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5" name="Google Shape;1835;p16"/>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6" name="Google Shape;1836;p16"/>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7" name="Google Shape;1837;p16"/>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8" name="Google Shape;1838;p16"/>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9" name="Google Shape;1839;p16"/>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0" name="Google Shape;1840;p16"/>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1" name="Google Shape;1841;p16"/>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2" name="Google Shape;1842;p16"/>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3" name="Google Shape;1843;p16"/>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4" name="Google Shape;1844;p16"/>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5" name="Google Shape;1845;p16"/>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6" name="Google Shape;1846;p16"/>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7" name="Google Shape;1847;p16"/>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8" name="Google Shape;1848;p16"/>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9" name="Google Shape;1849;p16"/>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0" name="Google Shape;1850;p16"/>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1" name="Google Shape;1851;p16"/>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2" name="Google Shape;1852;p16"/>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3" name="Google Shape;1853;p16"/>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4" name="Google Shape;1854;p16"/>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5" name="Google Shape;1855;p16"/>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6" name="Google Shape;1856;p16"/>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7" name="Google Shape;1857;p16"/>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8" name="Google Shape;1858;p16"/>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9" name="Google Shape;1859;p16"/>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0" name="Google Shape;1860;p16"/>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1" name="Google Shape;1861;p16"/>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2" name="Google Shape;1862;p16"/>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3" name="Google Shape;1863;p16"/>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4" name="Google Shape;1864;p16"/>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5" name="Google Shape;1865;p16"/>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6" name="Google Shape;1866;p16"/>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7" name="Google Shape;1867;p16"/>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8" name="Google Shape;1868;p16"/>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9" name="Google Shape;1869;p16"/>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0" name="Google Shape;1870;p16"/>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1" name="Google Shape;1871;p16"/>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2" name="Google Shape;1872;p16"/>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3" name="Google Shape;1873;p16"/>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4" name="Google Shape;1874;p16"/>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5" name="Google Shape;1875;p16"/>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6" name="Google Shape;1876;p16"/>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7" name="Google Shape;1877;p16"/>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8" name="Google Shape;1878;p16"/>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9" name="Google Shape;1879;p16"/>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0" name="Google Shape;1880;p16"/>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1" name="Google Shape;1881;p16"/>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2" name="Google Shape;1882;p16"/>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3" name="Google Shape;1883;p16"/>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4" name="Google Shape;1884;p16"/>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5" name="Google Shape;1885;p16"/>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6" name="Google Shape;1886;p16"/>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7" name="Google Shape;1887;p16"/>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8" name="Google Shape;1888;p16"/>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9" name="Google Shape;1889;p16"/>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90" name="Google Shape;1890;p16"/>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91" name="Google Shape;1891;p16"/>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892" name="Google Shape;1892;p1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893" name="Google Shape;1893;p16"/>
          <p:cNvSpPr txBox="1"/>
          <p:nvPr>
            <p:ph idx="2" type="title"/>
          </p:nvPr>
        </p:nvSpPr>
        <p:spPr>
          <a:xfrm>
            <a:off x="1333838" y="3415100"/>
            <a:ext cx="2743200" cy="480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894" name="Google Shape;1894;p16"/>
          <p:cNvSpPr txBox="1"/>
          <p:nvPr>
            <p:ph idx="3" type="title"/>
          </p:nvPr>
        </p:nvSpPr>
        <p:spPr>
          <a:xfrm>
            <a:off x="5066813" y="3415100"/>
            <a:ext cx="2742900" cy="480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1895" name="Google Shape;1895;p16"/>
          <p:cNvSpPr txBox="1"/>
          <p:nvPr>
            <p:ph idx="1" type="subTitle"/>
          </p:nvPr>
        </p:nvSpPr>
        <p:spPr>
          <a:xfrm>
            <a:off x="1333838" y="3895700"/>
            <a:ext cx="2742900" cy="548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a:solidFill>
                  <a:schemeClr val="dk1"/>
                </a:solidFill>
              </a:defRPr>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
        <p:nvSpPr>
          <p:cNvPr id="1896" name="Google Shape;1896;p16"/>
          <p:cNvSpPr txBox="1"/>
          <p:nvPr>
            <p:ph idx="4" type="subTitle"/>
          </p:nvPr>
        </p:nvSpPr>
        <p:spPr>
          <a:xfrm>
            <a:off x="5067246" y="3895700"/>
            <a:ext cx="2742900" cy="548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a:solidFill>
                  <a:schemeClr val="dk1"/>
                </a:solidFill>
              </a:defRPr>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grpSp>
        <p:nvGrpSpPr>
          <p:cNvPr id="1897" name="Google Shape;1897;p16"/>
          <p:cNvGrpSpPr/>
          <p:nvPr/>
        </p:nvGrpSpPr>
        <p:grpSpPr>
          <a:xfrm>
            <a:off x="444125" y="1683200"/>
            <a:ext cx="8255750" cy="2920800"/>
            <a:chOff x="444125" y="1683200"/>
            <a:chExt cx="8255750" cy="2920800"/>
          </a:xfrm>
        </p:grpSpPr>
        <p:cxnSp>
          <p:nvCxnSpPr>
            <p:cNvPr id="1898" name="Google Shape;1898;p16"/>
            <p:cNvCxnSpPr/>
            <p:nvPr/>
          </p:nvCxnSpPr>
          <p:spPr>
            <a:xfrm rot="10800000">
              <a:off x="444125" y="3460800"/>
              <a:ext cx="0" cy="1056600"/>
            </a:xfrm>
            <a:prstGeom prst="straightConnector1">
              <a:avLst/>
            </a:prstGeom>
            <a:noFill/>
            <a:ln cap="flat" cmpd="sng" w="9525">
              <a:solidFill>
                <a:schemeClr val="dk2"/>
              </a:solidFill>
              <a:prstDash val="solid"/>
              <a:round/>
              <a:headEnd len="med" w="med" type="none"/>
              <a:tailEnd len="med" w="med" type="none"/>
            </a:ln>
          </p:spPr>
        </p:cxnSp>
        <p:cxnSp>
          <p:nvCxnSpPr>
            <p:cNvPr id="1899" name="Google Shape;1899;p16"/>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bg>
      <p:bgPr>
        <a:gradFill>
          <a:gsLst>
            <a:gs pos="0">
              <a:schemeClr val="accent1"/>
            </a:gs>
            <a:gs pos="100000">
              <a:schemeClr val="lt1"/>
            </a:gs>
          </a:gsLst>
          <a:path path="circle">
            <a:fillToRect b="50%" l="50%" r="50%" t="50%"/>
          </a:path>
          <a:tileRect/>
        </a:gradFill>
      </p:bgPr>
    </p:bg>
    <p:spTree>
      <p:nvGrpSpPr>
        <p:cNvPr id="1900" name="Shape 1900"/>
        <p:cNvGrpSpPr/>
        <p:nvPr/>
      </p:nvGrpSpPr>
      <p:grpSpPr>
        <a:xfrm>
          <a:off x="0" y="0"/>
          <a:ext cx="0" cy="0"/>
          <a:chOff x="0" y="0"/>
          <a:chExt cx="0" cy="0"/>
        </a:xfrm>
      </p:grpSpPr>
      <p:grpSp>
        <p:nvGrpSpPr>
          <p:cNvPr id="1901" name="Google Shape;1901;p17"/>
          <p:cNvGrpSpPr/>
          <p:nvPr/>
        </p:nvGrpSpPr>
        <p:grpSpPr>
          <a:xfrm>
            <a:off x="2" y="46"/>
            <a:ext cx="9143710" cy="5143425"/>
            <a:chOff x="2" y="-41"/>
            <a:chExt cx="9143710" cy="5143425"/>
          </a:xfrm>
        </p:grpSpPr>
        <p:sp>
          <p:nvSpPr>
            <p:cNvPr id="1902" name="Google Shape;1902;p17"/>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3" name="Google Shape;1903;p17"/>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4" name="Google Shape;1904;p17"/>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5" name="Google Shape;1905;p17"/>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6" name="Google Shape;1906;p17"/>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7" name="Google Shape;1907;p17"/>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8" name="Google Shape;1908;p17"/>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9" name="Google Shape;1909;p17"/>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0" name="Google Shape;1910;p17"/>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1" name="Google Shape;1911;p17"/>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2" name="Google Shape;1912;p17"/>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3" name="Google Shape;1913;p17"/>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4" name="Google Shape;1914;p17"/>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5" name="Google Shape;1915;p17"/>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6" name="Google Shape;1916;p17"/>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7" name="Google Shape;1917;p17"/>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8" name="Google Shape;1918;p17"/>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9" name="Google Shape;1919;p17"/>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0" name="Google Shape;1920;p17"/>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1" name="Google Shape;1921;p17"/>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2" name="Google Shape;1922;p17"/>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3" name="Google Shape;1923;p17"/>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4" name="Google Shape;1924;p17"/>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5" name="Google Shape;1925;p17"/>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6" name="Google Shape;1926;p17"/>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7" name="Google Shape;1927;p17"/>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8" name="Google Shape;1928;p17"/>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9" name="Google Shape;1929;p17"/>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0" name="Google Shape;1930;p17"/>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1" name="Google Shape;1931;p17"/>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2" name="Google Shape;1932;p17"/>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3" name="Google Shape;1933;p17"/>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4" name="Google Shape;1934;p17"/>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5" name="Google Shape;1935;p17"/>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6" name="Google Shape;1936;p17"/>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7" name="Google Shape;1937;p17"/>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8" name="Google Shape;1938;p17"/>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9" name="Google Shape;1939;p17"/>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0" name="Google Shape;1940;p17"/>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1" name="Google Shape;1941;p17"/>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2" name="Google Shape;1942;p17"/>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3" name="Google Shape;1943;p17"/>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4" name="Google Shape;1944;p17"/>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5" name="Google Shape;1945;p17"/>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6" name="Google Shape;1946;p17"/>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7" name="Google Shape;1947;p17"/>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8" name="Google Shape;1948;p17"/>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9" name="Google Shape;1949;p17"/>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0" name="Google Shape;1950;p17"/>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1" name="Google Shape;1951;p17"/>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2" name="Google Shape;1952;p17"/>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3" name="Google Shape;1953;p17"/>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4" name="Google Shape;1954;p17"/>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5" name="Google Shape;1955;p17"/>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6" name="Google Shape;1956;p17"/>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7" name="Google Shape;1957;p17"/>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8" name="Google Shape;1958;p17"/>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9" name="Google Shape;1959;p17"/>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0" name="Google Shape;1960;p17"/>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1" name="Google Shape;1961;p17"/>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2" name="Google Shape;1962;p17"/>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3" name="Google Shape;1963;p17"/>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4" name="Google Shape;1964;p17"/>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5" name="Google Shape;1965;p17"/>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6" name="Google Shape;1966;p17"/>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7" name="Google Shape;1967;p17"/>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8" name="Google Shape;1968;p17"/>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9" name="Google Shape;1969;p17"/>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0" name="Google Shape;1970;p17"/>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1" name="Google Shape;1971;p17"/>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2" name="Google Shape;1972;p17"/>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3" name="Google Shape;1973;p17"/>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4" name="Google Shape;1974;p17"/>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5" name="Google Shape;1975;p17"/>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6" name="Google Shape;1976;p17"/>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7" name="Google Shape;1977;p17"/>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8" name="Google Shape;1978;p17"/>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9" name="Google Shape;1979;p17"/>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0" name="Google Shape;1980;p17"/>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1" name="Google Shape;1981;p17"/>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2" name="Google Shape;1982;p17"/>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3" name="Google Shape;1983;p17"/>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4" name="Google Shape;1984;p17"/>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5" name="Google Shape;1985;p17"/>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6" name="Google Shape;1986;p17"/>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7" name="Google Shape;1987;p17"/>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8" name="Google Shape;1988;p17"/>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9" name="Google Shape;1989;p17"/>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0" name="Google Shape;1990;p17"/>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1" name="Google Shape;1991;p17"/>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2" name="Google Shape;1992;p17"/>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3" name="Google Shape;1993;p17"/>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4" name="Google Shape;1994;p17"/>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5" name="Google Shape;1995;p17"/>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6" name="Google Shape;1996;p17"/>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7" name="Google Shape;1997;p17"/>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8" name="Google Shape;1998;p17"/>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9" name="Google Shape;1999;p17"/>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0" name="Google Shape;2000;p17"/>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1" name="Google Shape;2001;p17"/>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2" name="Google Shape;2002;p17"/>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3" name="Google Shape;2003;p17"/>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4" name="Google Shape;2004;p17"/>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5" name="Google Shape;2005;p17"/>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6" name="Google Shape;2006;p17"/>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7" name="Google Shape;2007;p17"/>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8" name="Google Shape;2008;p17"/>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9" name="Google Shape;2009;p17"/>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0" name="Google Shape;2010;p17"/>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1" name="Google Shape;2011;p17"/>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2" name="Google Shape;2012;p17"/>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3" name="Google Shape;2013;p17"/>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4" name="Google Shape;2014;p17"/>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5" name="Google Shape;2015;p17"/>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6" name="Google Shape;2016;p17"/>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7" name="Google Shape;2017;p17"/>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8" name="Google Shape;2018;p17"/>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9" name="Google Shape;2019;p17"/>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0" name="Google Shape;2020;p17"/>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1" name="Google Shape;2021;p17"/>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2" name="Google Shape;2022;p17"/>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3" name="Google Shape;2023;p17"/>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4" name="Google Shape;2024;p17"/>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5" name="Google Shape;2025;p17"/>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6" name="Google Shape;2026;p17"/>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7" name="Google Shape;2027;p17"/>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8" name="Google Shape;2028;p17"/>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9" name="Google Shape;2029;p17"/>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0" name="Google Shape;2030;p17"/>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1" name="Google Shape;2031;p17"/>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2" name="Google Shape;2032;p17"/>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3" name="Google Shape;2033;p17"/>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4" name="Google Shape;2034;p17"/>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5" name="Google Shape;2035;p17"/>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6" name="Google Shape;2036;p17"/>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037" name="Google Shape;2037;p17"/>
          <p:cNvSpPr txBox="1"/>
          <p:nvPr>
            <p:ph type="title"/>
          </p:nvPr>
        </p:nvSpPr>
        <p:spPr>
          <a:xfrm>
            <a:off x="6019500" y="2835975"/>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038" name="Google Shape;2038;p17"/>
          <p:cNvSpPr txBox="1"/>
          <p:nvPr>
            <p:ph idx="2" type="title"/>
          </p:nvPr>
        </p:nvSpPr>
        <p:spPr>
          <a:xfrm>
            <a:off x="3369748" y="2835975"/>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039" name="Google Shape;2039;p17"/>
          <p:cNvSpPr txBox="1"/>
          <p:nvPr>
            <p:ph idx="1" type="subTitle"/>
          </p:nvPr>
        </p:nvSpPr>
        <p:spPr>
          <a:xfrm>
            <a:off x="720001" y="3229563"/>
            <a:ext cx="2404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0" name="Google Shape;2040;p17"/>
          <p:cNvSpPr txBox="1"/>
          <p:nvPr>
            <p:ph idx="3" type="subTitle"/>
          </p:nvPr>
        </p:nvSpPr>
        <p:spPr>
          <a:xfrm>
            <a:off x="3369741" y="3229563"/>
            <a:ext cx="2404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1" name="Google Shape;2041;p17"/>
          <p:cNvSpPr txBox="1"/>
          <p:nvPr>
            <p:ph idx="4" type="title"/>
          </p:nvPr>
        </p:nvSpPr>
        <p:spPr>
          <a:xfrm>
            <a:off x="720001" y="2835975"/>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042" name="Google Shape;2042;p17"/>
          <p:cNvSpPr txBox="1"/>
          <p:nvPr>
            <p:ph idx="5" type="subTitle"/>
          </p:nvPr>
        </p:nvSpPr>
        <p:spPr>
          <a:xfrm>
            <a:off x="6019500" y="3229563"/>
            <a:ext cx="2404500" cy="88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3" name="Google Shape;2043;p17"/>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2044" name="Google Shape;2044;p17"/>
          <p:cNvGrpSpPr/>
          <p:nvPr/>
        </p:nvGrpSpPr>
        <p:grpSpPr>
          <a:xfrm>
            <a:off x="444125" y="1148800"/>
            <a:ext cx="8255750" cy="3455200"/>
            <a:chOff x="444125" y="1148800"/>
            <a:chExt cx="8255750" cy="3455200"/>
          </a:xfrm>
        </p:grpSpPr>
        <p:cxnSp>
          <p:nvCxnSpPr>
            <p:cNvPr id="2045" name="Google Shape;2045;p17"/>
            <p:cNvCxnSpPr/>
            <p:nvPr/>
          </p:nvCxnSpPr>
          <p:spPr>
            <a:xfrm rot="10800000">
              <a:off x="444125" y="2701400"/>
              <a:ext cx="0" cy="1902600"/>
            </a:xfrm>
            <a:prstGeom prst="straightConnector1">
              <a:avLst/>
            </a:prstGeom>
            <a:noFill/>
            <a:ln cap="flat" cmpd="sng" w="9525">
              <a:solidFill>
                <a:schemeClr val="dk2"/>
              </a:solidFill>
              <a:prstDash val="solid"/>
              <a:round/>
              <a:headEnd len="med" w="med" type="none"/>
              <a:tailEnd len="med" w="med" type="none"/>
            </a:ln>
          </p:spPr>
        </p:cxnSp>
        <p:cxnSp>
          <p:nvCxnSpPr>
            <p:cNvPr id="2046" name="Google Shape;2046;p17"/>
            <p:cNvCxnSpPr/>
            <p:nvPr/>
          </p:nvCxnSpPr>
          <p:spPr>
            <a:xfrm rot="10800000">
              <a:off x="8699875" y="1148800"/>
              <a:ext cx="0" cy="19845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1">
    <p:bg>
      <p:bgPr>
        <a:gradFill>
          <a:gsLst>
            <a:gs pos="0">
              <a:schemeClr val="accent1"/>
            </a:gs>
            <a:gs pos="100000">
              <a:schemeClr val="lt1"/>
            </a:gs>
          </a:gsLst>
          <a:path path="circle">
            <a:fillToRect b="50%" l="50%" r="50%" t="50%"/>
          </a:path>
          <a:tileRect/>
        </a:gradFill>
      </p:bgPr>
    </p:bg>
    <p:spTree>
      <p:nvGrpSpPr>
        <p:cNvPr id="2047" name="Shape 2047"/>
        <p:cNvGrpSpPr/>
        <p:nvPr/>
      </p:nvGrpSpPr>
      <p:grpSpPr>
        <a:xfrm>
          <a:off x="0" y="0"/>
          <a:ext cx="0" cy="0"/>
          <a:chOff x="0" y="0"/>
          <a:chExt cx="0" cy="0"/>
        </a:xfrm>
      </p:grpSpPr>
      <p:grpSp>
        <p:nvGrpSpPr>
          <p:cNvPr id="2048" name="Google Shape;2048;p18"/>
          <p:cNvGrpSpPr/>
          <p:nvPr/>
        </p:nvGrpSpPr>
        <p:grpSpPr>
          <a:xfrm>
            <a:off x="2" y="46"/>
            <a:ext cx="9143710" cy="5143425"/>
            <a:chOff x="2" y="-41"/>
            <a:chExt cx="9143710" cy="5143425"/>
          </a:xfrm>
        </p:grpSpPr>
        <p:sp>
          <p:nvSpPr>
            <p:cNvPr id="2049" name="Google Shape;2049;p18"/>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0" name="Google Shape;2050;p18"/>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1" name="Google Shape;2051;p18"/>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2" name="Google Shape;2052;p18"/>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3" name="Google Shape;2053;p18"/>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4" name="Google Shape;2054;p18"/>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5" name="Google Shape;2055;p18"/>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6" name="Google Shape;2056;p18"/>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7" name="Google Shape;2057;p18"/>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8" name="Google Shape;2058;p18"/>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9" name="Google Shape;2059;p18"/>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0" name="Google Shape;2060;p18"/>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1" name="Google Shape;2061;p18"/>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2" name="Google Shape;2062;p18"/>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3" name="Google Shape;2063;p18"/>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4" name="Google Shape;2064;p18"/>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5" name="Google Shape;2065;p18"/>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6" name="Google Shape;2066;p18"/>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7" name="Google Shape;2067;p18"/>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8" name="Google Shape;2068;p18"/>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9" name="Google Shape;2069;p18"/>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0" name="Google Shape;2070;p18"/>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1" name="Google Shape;2071;p18"/>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2" name="Google Shape;2072;p18"/>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3" name="Google Shape;2073;p18"/>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4" name="Google Shape;2074;p18"/>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5" name="Google Shape;2075;p18"/>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6" name="Google Shape;2076;p18"/>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7" name="Google Shape;2077;p18"/>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8" name="Google Shape;2078;p18"/>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9" name="Google Shape;2079;p18"/>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0" name="Google Shape;2080;p18"/>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1" name="Google Shape;2081;p18"/>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2" name="Google Shape;2082;p18"/>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3" name="Google Shape;2083;p18"/>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4" name="Google Shape;2084;p18"/>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5" name="Google Shape;2085;p18"/>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6" name="Google Shape;2086;p18"/>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7" name="Google Shape;2087;p18"/>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8" name="Google Shape;2088;p18"/>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9" name="Google Shape;2089;p18"/>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0" name="Google Shape;2090;p18"/>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1" name="Google Shape;2091;p18"/>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2" name="Google Shape;2092;p18"/>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3" name="Google Shape;2093;p18"/>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4" name="Google Shape;2094;p18"/>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5" name="Google Shape;2095;p18"/>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6" name="Google Shape;2096;p18"/>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7" name="Google Shape;2097;p18"/>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8" name="Google Shape;2098;p18"/>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9" name="Google Shape;2099;p18"/>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0" name="Google Shape;2100;p18"/>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1" name="Google Shape;2101;p18"/>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2" name="Google Shape;2102;p18"/>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3" name="Google Shape;2103;p18"/>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4" name="Google Shape;2104;p18"/>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5" name="Google Shape;2105;p18"/>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6" name="Google Shape;2106;p18"/>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7" name="Google Shape;2107;p18"/>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8" name="Google Shape;2108;p18"/>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9" name="Google Shape;2109;p18"/>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0" name="Google Shape;2110;p18"/>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1" name="Google Shape;2111;p18"/>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2" name="Google Shape;2112;p18"/>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3" name="Google Shape;2113;p18"/>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4" name="Google Shape;2114;p18"/>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5" name="Google Shape;2115;p18"/>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6" name="Google Shape;2116;p18"/>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7" name="Google Shape;2117;p18"/>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8" name="Google Shape;2118;p18"/>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9" name="Google Shape;2119;p18"/>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0" name="Google Shape;2120;p18"/>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1" name="Google Shape;2121;p18"/>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2" name="Google Shape;2122;p18"/>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3" name="Google Shape;2123;p18"/>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4" name="Google Shape;2124;p18"/>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5" name="Google Shape;2125;p18"/>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6" name="Google Shape;2126;p18"/>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7" name="Google Shape;2127;p18"/>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8" name="Google Shape;2128;p18"/>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9" name="Google Shape;2129;p18"/>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0" name="Google Shape;2130;p18"/>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1" name="Google Shape;2131;p18"/>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2" name="Google Shape;2132;p18"/>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3" name="Google Shape;2133;p18"/>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4" name="Google Shape;2134;p18"/>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5" name="Google Shape;2135;p18"/>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6" name="Google Shape;2136;p18"/>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7" name="Google Shape;2137;p18"/>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8" name="Google Shape;2138;p18"/>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9" name="Google Shape;2139;p18"/>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0" name="Google Shape;2140;p18"/>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1" name="Google Shape;2141;p18"/>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2" name="Google Shape;2142;p18"/>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3" name="Google Shape;2143;p18"/>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4" name="Google Shape;2144;p18"/>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5" name="Google Shape;2145;p18"/>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6" name="Google Shape;2146;p18"/>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7" name="Google Shape;2147;p18"/>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8" name="Google Shape;2148;p18"/>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9" name="Google Shape;2149;p18"/>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0" name="Google Shape;2150;p18"/>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1" name="Google Shape;2151;p18"/>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2" name="Google Shape;2152;p18"/>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3" name="Google Shape;2153;p18"/>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4" name="Google Shape;2154;p18"/>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5" name="Google Shape;2155;p18"/>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6" name="Google Shape;2156;p18"/>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7" name="Google Shape;2157;p18"/>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8" name="Google Shape;2158;p18"/>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9" name="Google Shape;2159;p18"/>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0" name="Google Shape;2160;p18"/>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1" name="Google Shape;2161;p18"/>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2" name="Google Shape;2162;p18"/>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3" name="Google Shape;2163;p18"/>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4" name="Google Shape;2164;p18"/>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5" name="Google Shape;2165;p18"/>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6" name="Google Shape;2166;p18"/>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7" name="Google Shape;2167;p18"/>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8" name="Google Shape;2168;p18"/>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9" name="Google Shape;2169;p18"/>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0" name="Google Shape;2170;p18"/>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1" name="Google Shape;2171;p18"/>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2" name="Google Shape;2172;p18"/>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3" name="Google Shape;2173;p18"/>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4" name="Google Shape;2174;p18"/>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5" name="Google Shape;2175;p18"/>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6" name="Google Shape;2176;p18"/>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7" name="Google Shape;2177;p18"/>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8" name="Google Shape;2178;p18"/>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9" name="Google Shape;2179;p18"/>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0" name="Google Shape;2180;p18"/>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1" name="Google Shape;2181;p18"/>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2" name="Google Shape;2182;p18"/>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3" name="Google Shape;2183;p18"/>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184" name="Google Shape;2184;p18"/>
          <p:cNvSpPr txBox="1"/>
          <p:nvPr>
            <p:ph type="title"/>
          </p:nvPr>
        </p:nvSpPr>
        <p:spPr>
          <a:xfrm>
            <a:off x="6019500" y="1440511"/>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185" name="Google Shape;2185;p18"/>
          <p:cNvSpPr txBox="1"/>
          <p:nvPr>
            <p:ph idx="2" type="title"/>
          </p:nvPr>
        </p:nvSpPr>
        <p:spPr>
          <a:xfrm>
            <a:off x="3369748" y="1440511"/>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186" name="Google Shape;2186;p18"/>
          <p:cNvSpPr txBox="1"/>
          <p:nvPr>
            <p:ph idx="1" type="subTitle"/>
          </p:nvPr>
        </p:nvSpPr>
        <p:spPr>
          <a:xfrm>
            <a:off x="720001" y="2221736"/>
            <a:ext cx="2404500" cy="795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7" name="Google Shape;2187;p18"/>
          <p:cNvSpPr txBox="1"/>
          <p:nvPr>
            <p:ph idx="3" type="subTitle"/>
          </p:nvPr>
        </p:nvSpPr>
        <p:spPr>
          <a:xfrm>
            <a:off x="3369741" y="2221736"/>
            <a:ext cx="2404500" cy="795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8" name="Google Shape;2188;p18"/>
          <p:cNvSpPr txBox="1"/>
          <p:nvPr>
            <p:ph idx="4" type="title"/>
          </p:nvPr>
        </p:nvSpPr>
        <p:spPr>
          <a:xfrm>
            <a:off x="720001" y="1440511"/>
            <a:ext cx="24045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189" name="Google Shape;2189;p18"/>
          <p:cNvSpPr txBox="1"/>
          <p:nvPr>
            <p:ph idx="5" type="subTitle"/>
          </p:nvPr>
        </p:nvSpPr>
        <p:spPr>
          <a:xfrm>
            <a:off x="6019500" y="2221736"/>
            <a:ext cx="2404500" cy="795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90" name="Google Shape;2190;p18"/>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2191" name="Google Shape;2191;p18"/>
          <p:cNvGrpSpPr/>
          <p:nvPr/>
        </p:nvGrpSpPr>
        <p:grpSpPr>
          <a:xfrm flipH="1">
            <a:off x="444125" y="1683200"/>
            <a:ext cx="8255750" cy="2920800"/>
            <a:chOff x="444125" y="1683200"/>
            <a:chExt cx="8255750" cy="2920800"/>
          </a:xfrm>
        </p:grpSpPr>
        <p:cxnSp>
          <p:nvCxnSpPr>
            <p:cNvPr id="2192" name="Google Shape;2192;p18"/>
            <p:cNvCxnSpPr/>
            <p:nvPr/>
          </p:nvCxnSpPr>
          <p:spPr>
            <a:xfrm rot="10800000">
              <a:off x="444125" y="3547400"/>
              <a:ext cx="0" cy="1056600"/>
            </a:xfrm>
            <a:prstGeom prst="straightConnector1">
              <a:avLst/>
            </a:prstGeom>
            <a:noFill/>
            <a:ln cap="flat" cmpd="sng" w="9525">
              <a:solidFill>
                <a:schemeClr val="dk2"/>
              </a:solidFill>
              <a:prstDash val="solid"/>
              <a:round/>
              <a:headEnd len="med" w="med" type="none"/>
              <a:tailEnd len="med" w="med" type="none"/>
            </a:ln>
          </p:spPr>
        </p:cxnSp>
        <p:cxnSp>
          <p:nvCxnSpPr>
            <p:cNvPr id="2193" name="Google Shape;2193;p18"/>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gradFill>
          <a:gsLst>
            <a:gs pos="0">
              <a:schemeClr val="accent1"/>
            </a:gs>
            <a:gs pos="100000">
              <a:schemeClr val="lt1"/>
            </a:gs>
          </a:gsLst>
          <a:path path="circle">
            <a:fillToRect b="50%" l="50%" r="50%" t="50%"/>
          </a:path>
          <a:tileRect/>
        </a:gradFill>
      </p:bgPr>
    </p:bg>
    <p:spTree>
      <p:nvGrpSpPr>
        <p:cNvPr id="2194" name="Shape 2194"/>
        <p:cNvGrpSpPr/>
        <p:nvPr/>
      </p:nvGrpSpPr>
      <p:grpSpPr>
        <a:xfrm>
          <a:off x="0" y="0"/>
          <a:ext cx="0" cy="0"/>
          <a:chOff x="0" y="0"/>
          <a:chExt cx="0" cy="0"/>
        </a:xfrm>
      </p:grpSpPr>
      <p:grpSp>
        <p:nvGrpSpPr>
          <p:cNvPr id="2195" name="Google Shape;2195;p19"/>
          <p:cNvGrpSpPr/>
          <p:nvPr/>
        </p:nvGrpSpPr>
        <p:grpSpPr>
          <a:xfrm>
            <a:off x="2" y="46"/>
            <a:ext cx="9143710" cy="5143425"/>
            <a:chOff x="2" y="-41"/>
            <a:chExt cx="9143710" cy="5143425"/>
          </a:xfrm>
        </p:grpSpPr>
        <p:sp>
          <p:nvSpPr>
            <p:cNvPr id="2196" name="Google Shape;2196;p19"/>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7" name="Google Shape;2197;p19"/>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8" name="Google Shape;2198;p19"/>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9" name="Google Shape;2199;p19"/>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0" name="Google Shape;2200;p19"/>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1" name="Google Shape;2201;p19"/>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2" name="Google Shape;2202;p19"/>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3" name="Google Shape;2203;p19"/>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4" name="Google Shape;2204;p19"/>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5" name="Google Shape;2205;p19"/>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6" name="Google Shape;2206;p19"/>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7" name="Google Shape;2207;p19"/>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8" name="Google Shape;2208;p19"/>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9" name="Google Shape;2209;p19"/>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0" name="Google Shape;2210;p19"/>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1" name="Google Shape;2211;p19"/>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2" name="Google Shape;2212;p19"/>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3" name="Google Shape;2213;p19"/>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4" name="Google Shape;2214;p19"/>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5" name="Google Shape;2215;p19"/>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6" name="Google Shape;2216;p19"/>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7" name="Google Shape;2217;p19"/>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8" name="Google Shape;2218;p19"/>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9" name="Google Shape;2219;p19"/>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0" name="Google Shape;2220;p19"/>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1" name="Google Shape;2221;p19"/>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2" name="Google Shape;2222;p19"/>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3" name="Google Shape;2223;p19"/>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4" name="Google Shape;2224;p19"/>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5" name="Google Shape;2225;p19"/>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6" name="Google Shape;2226;p19"/>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7" name="Google Shape;2227;p19"/>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8" name="Google Shape;2228;p19"/>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9" name="Google Shape;2229;p19"/>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0" name="Google Shape;2230;p19"/>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1" name="Google Shape;2231;p19"/>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2" name="Google Shape;2232;p19"/>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3" name="Google Shape;2233;p19"/>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4" name="Google Shape;2234;p19"/>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5" name="Google Shape;2235;p19"/>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6" name="Google Shape;2236;p19"/>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7" name="Google Shape;2237;p19"/>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8" name="Google Shape;2238;p19"/>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9" name="Google Shape;2239;p19"/>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0" name="Google Shape;2240;p19"/>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1" name="Google Shape;2241;p19"/>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2" name="Google Shape;2242;p19"/>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3" name="Google Shape;2243;p19"/>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4" name="Google Shape;2244;p19"/>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5" name="Google Shape;2245;p19"/>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6" name="Google Shape;2246;p19"/>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7" name="Google Shape;2247;p19"/>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8" name="Google Shape;2248;p19"/>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9" name="Google Shape;2249;p19"/>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0" name="Google Shape;2250;p19"/>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1" name="Google Shape;2251;p19"/>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2" name="Google Shape;2252;p19"/>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3" name="Google Shape;2253;p19"/>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4" name="Google Shape;2254;p19"/>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5" name="Google Shape;2255;p19"/>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6" name="Google Shape;2256;p19"/>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7" name="Google Shape;2257;p19"/>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8" name="Google Shape;2258;p19"/>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9" name="Google Shape;2259;p19"/>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0" name="Google Shape;2260;p19"/>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1" name="Google Shape;2261;p19"/>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2" name="Google Shape;2262;p19"/>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3" name="Google Shape;2263;p19"/>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4" name="Google Shape;2264;p19"/>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5" name="Google Shape;2265;p19"/>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6" name="Google Shape;2266;p19"/>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7" name="Google Shape;2267;p19"/>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8" name="Google Shape;2268;p19"/>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9" name="Google Shape;2269;p19"/>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0" name="Google Shape;2270;p19"/>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1" name="Google Shape;2271;p19"/>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2" name="Google Shape;2272;p19"/>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3" name="Google Shape;2273;p19"/>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4" name="Google Shape;2274;p19"/>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5" name="Google Shape;2275;p19"/>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6" name="Google Shape;2276;p19"/>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7" name="Google Shape;2277;p19"/>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8" name="Google Shape;2278;p19"/>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9" name="Google Shape;2279;p19"/>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0" name="Google Shape;2280;p19"/>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1" name="Google Shape;2281;p19"/>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2" name="Google Shape;2282;p19"/>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3" name="Google Shape;2283;p19"/>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4" name="Google Shape;2284;p19"/>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5" name="Google Shape;2285;p19"/>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6" name="Google Shape;2286;p19"/>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7" name="Google Shape;2287;p19"/>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8" name="Google Shape;2288;p19"/>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9" name="Google Shape;2289;p19"/>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0" name="Google Shape;2290;p19"/>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1" name="Google Shape;2291;p19"/>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2" name="Google Shape;2292;p19"/>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3" name="Google Shape;2293;p19"/>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4" name="Google Shape;2294;p19"/>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5" name="Google Shape;2295;p19"/>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6" name="Google Shape;2296;p19"/>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7" name="Google Shape;2297;p19"/>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8" name="Google Shape;2298;p19"/>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9" name="Google Shape;2299;p19"/>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0" name="Google Shape;2300;p19"/>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1" name="Google Shape;2301;p19"/>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2" name="Google Shape;2302;p19"/>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3" name="Google Shape;2303;p19"/>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4" name="Google Shape;2304;p19"/>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5" name="Google Shape;2305;p19"/>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6" name="Google Shape;2306;p19"/>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7" name="Google Shape;2307;p19"/>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8" name="Google Shape;2308;p19"/>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9" name="Google Shape;2309;p19"/>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0" name="Google Shape;2310;p19"/>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1" name="Google Shape;2311;p19"/>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2" name="Google Shape;2312;p19"/>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3" name="Google Shape;2313;p19"/>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4" name="Google Shape;2314;p19"/>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5" name="Google Shape;2315;p19"/>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6" name="Google Shape;2316;p19"/>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7" name="Google Shape;2317;p19"/>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8" name="Google Shape;2318;p19"/>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9" name="Google Shape;2319;p19"/>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0" name="Google Shape;2320;p19"/>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1" name="Google Shape;2321;p19"/>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2" name="Google Shape;2322;p19"/>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3" name="Google Shape;2323;p19"/>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4" name="Google Shape;2324;p19"/>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5" name="Google Shape;2325;p19"/>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6" name="Google Shape;2326;p19"/>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7" name="Google Shape;2327;p19"/>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8" name="Google Shape;2328;p19"/>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9" name="Google Shape;2329;p19"/>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30" name="Google Shape;2330;p19"/>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331" name="Google Shape;2331;p19"/>
          <p:cNvSpPr txBox="1"/>
          <p:nvPr>
            <p:ph type="title"/>
          </p:nvPr>
        </p:nvSpPr>
        <p:spPr>
          <a:xfrm>
            <a:off x="1841361" y="1493338"/>
            <a:ext cx="2286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332" name="Google Shape;2332;p19"/>
          <p:cNvSpPr txBox="1"/>
          <p:nvPr>
            <p:ph idx="2" type="title"/>
          </p:nvPr>
        </p:nvSpPr>
        <p:spPr>
          <a:xfrm>
            <a:off x="5673688" y="1493338"/>
            <a:ext cx="2377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333" name="Google Shape;2333;p19"/>
          <p:cNvSpPr txBox="1"/>
          <p:nvPr>
            <p:ph idx="1" type="subTitle"/>
          </p:nvPr>
        </p:nvSpPr>
        <p:spPr>
          <a:xfrm>
            <a:off x="1841350" y="1886938"/>
            <a:ext cx="22860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4" name="Google Shape;2334;p19"/>
          <p:cNvSpPr txBox="1"/>
          <p:nvPr>
            <p:ph idx="3" type="subTitle"/>
          </p:nvPr>
        </p:nvSpPr>
        <p:spPr>
          <a:xfrm>
            <a:off x="5673681" y="1886938"/>
            <a:ext cx="23775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5" name="Google Shape;2335;p19"/>
          <p:cNvSpPr txBox="1"/>
          <p:nvPr>
            <p:ph idx="4" type="title"/>
          </p:nvPr>
        </p:nvSpPr>
        <p:spPr>
          <a:xfrm>
            <a:off x="1841361" y="3205950"/>
            <a:ext cx="2286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336" name="Google Shape;2336;p19"/>
          <p:cNvSpPr txBox="1"/>
          <p:nvPr>
            <p:ph idx="5" type="title"/>
          </p:nvPr>
        </p:nvSpPr>
        <p:spPr>
          <a:xfrm>
            <a:off x="5673688" y="3205950"/>
            <a:ext cx="2377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337" name="Google Shape;2337;p19"/>
          <p:cNvSpPr txBox="1"/>
          <p:nvPr>
            <p:ph idx="6" type="subTitle"/>
          </p:nvPr>
        </p:nvSpPr>
        <p:spPr>
          <a:xfrm>
            <a:off x="1841350" y="3599550"/>
            <a:ext cx="22860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8" name="Google Shape;2338;p19"/>
          <p:cNvSpPr txBox="1"/>
          <p:nvPr>
            <p:ph idx="7" type="subTitle"/>
          </p:nvPr>
        </p:nvSpPr>
        <p:spPr>
          <a:xfrm>
            <a:off x="5673681" y="3599550"/>
            <a:ext cx="23775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9" name="Google Shape;2339;p19"/>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2340" name="Google Shape;2340;p19"/>
          <p:cNvGrpSpPr/>
          <p:nvPr/>
        </p:nvGrpSpPr>
        <p:grpSpPr>
          <a:xfrm flipH="1">
            <a:off x="444125" y="539500"/>
            <a:ext cx="8255750" cy="4064500"/>
            <a:chOff x="444125" y="539500"/>
            <a:chExt cx="8255750" cy="4064500"/>
          </a:xfrm>
        </p:grpSpPr>
        <p:cxnSp>
          <p:nvCxnSpPr>
            <p:cNvPr id="2341" name="Google Shape;2341;p19"/>
            <p:cNvCxnSpPr/>
            <p:nvPr/>
          </p:nvCxnSpPr>
          <p:spPr>
            <a:xfrm rot="10800000">
              <a:off x="444125" y="1137800"/>
              <a:ext cx="0" cy="3466200"/>
            </a:xfrm>
            <a:prstGeom prst="straightConnector1">
              <a:avLst/>
            </a:prstGeom>
            <a:noFill/>
            <a:ln cap="flat" cmpd="sng" w="9525">
              <a:solidFill>
                <a:schemeClr val="dk2"/>
              </a:solidFill>
              <a:prstDash val="solid"/>
              <a:round/>
              <a:headEnd len="med" w="med" type="none"/>
              <a:tailEnd len="med" w="med" type="none"/>
            </a:ln>
          </p:spPr>
        </p:cxnSp>
        <p:cxnSp>
          <p:nvCxnSpPr>
            <p:cNvPr id="2342" name="Google Shape;2342;p19"/>
            <p:cNvCxnSpPr/>
            <p:nvPr/>
          </p:nvCxnSpPr>
          <p:spPr>
            <a:xfrm rot="10800000">
              <a:off x="8699875" y="5395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gradFill>
          <a:gsLst>
            <a:gs pos="0">
              <a:schemeClr val="accent1"/>
            </a:gs>
            <a:gs pos="100000">
              <a:schemeClr val="lt1"/>
            </a:gs>
          </a:gsLst>
          <a:path path="circle">
            <a:fillToRect b="50%" l="50%" r="50%" t="50%"/>
          </a:path>
          <a:tileRect/>
        </a:gradFill>
      </p:bgPr>
    </p:bg>
    <p:spTree>
      <p:nvGrpSpPr>
        <p:cNvPr id="2343" name="Shape 2343"/>
        <p:cNvGrpSpPr/>
        <p:nvPr/>
      </p:nvGrpSpPr>
      <p:grpSpPr>
        <a:xfrm>
          <a:off x="0" y="0"/>
          <a:ext cx="0" cy="0"/>
          <a:chOff x="0" y="0"/>
          <a:chExt cx="0" cy="0"/>
        </a:xfrm>
      </p:grpSpPr>
      <p:grpSp>
        <p:nvGrpSpPr>
          <p:cNvPr id="2344" name="Google Shape;2344;p20"/>
          <p:cNvGrpSpPr/>
          <p:nvPr/>
        </p:nvGrpSpPr>
        <p:grpSpPr>
          <a:xfrm>
            <a:off x="2" y="46"/>
            <a:ext cx="9143710" cy="5143425"/>
            <a:chOff x="2" y="-41"/>
            <a:chExt cx="9143710" cy="5143425"/>
          </a:xfrm>
        </p:grpSpPr>
        <p:sp>
          <p:nvSpPr>
            <p:cNvPr id="2345" name="Google Shape;2345;p20"/>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6" name="Google Shape;2346;p20"/>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7" name="Google Shape;2347;p20"/>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8" name="Google Shape;2348;p20"/>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9" name="Google Shape;2349;p20"/>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0" name="Google Shape;2350;p20"/>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1" name="Google Shape;2351;p20"/>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2" name="Google Shape;2352;p20"/>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3" name="Google Shape;2353;p20"/>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4" name="Google Shape;2354;p20"/>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5" name="Google Shape;2355;p20"/>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6" name="Google Shape;2356;p20"/>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7" name="Google Shape;2357;p20"/>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8" name="Google Shape;2358;p20"/>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9" name="Google Shape;2359;p20"/>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0" name="Google Shape;2360;p20"/>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1" name="Google Shape;2361;p20"/>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2" name="Google Shape;2362;p20"/>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3" name="Google Shape;2363;p20"/>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4" name="Google Shape;2364;p20"/>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5" name="Google Shape;2365;p20"/>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6" name="Google Shape;2366;p20"/>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7" name="Google Shape;2367;p20"/>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8" name="Google Shape;2368;p20"/>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9" name="Google Shape;2369;p20"/>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0" name="Google Shape;2370;p20"/>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1" name="Google Shape;2371;p20"/>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2" name="Google Shape;2372;p20"/>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3" name="Google Shape;2373;p20"/>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4" name="Google Shape;2374;p20"/>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5" name="Google Shape;2375;p20"/>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6" name="Google Shape;2376;p20"/>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7" name="Google Shape;2377;p20"/>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8" name="Google Shape;2378;p20"/>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9" name="Google Shape;2379;p20"/>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0" name="Google Shape;2380;p20"/>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1" name="Google Shape;2381;p20"/>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2" name="Google Shape;2382;p20"/>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3" name="Google Shape;2383;p20"/>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4" name="Google Shape;2384;p20"/>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5" name="Google Shape;2385;p20"/>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6" name="Google Shape;2386;p20"/>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7" name="Google Shape;2387;p20"/>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8" name="Google Shape;2388;p20"/>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9" name="Google Shape;2389;p20"/>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0" name="Google Shape;2390;p20"/>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1" name="Google Shape;2391;p20"/>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2" name="Google Shape;2392;p20"/>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3" name="Google Shape;2393;p20"/>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4" name="Google Shape;2394;p20"/>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5" name="Google Shape;2395;p20"/>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6" name="Google Shape;2396;p20"/>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7" name="Google Shape;2397;p20"/>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8" name="Google Shape;2398;p20"/>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9" name="Google Shape;2399;p20"/>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0" name="Google Shape;2400;p20"/>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1" name="Google Shape;2401;p20"/>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2" name="Google Shape;2402;p20"/>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3" name="Google Shape;2403;p20"/>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4" name="Google Shape;2404;p20"/>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5" name="Google Shape;2405;p20"/>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6" name="Google Shape;2406;p20"/>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7" name="Google Shape;2407;p20"/>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8" name="Google Shape;2408;p20"/>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9" name="Google Shape;2409;p20"/>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0" name="Google Shape;2410;p20"/>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1" name="Google Shape;2411;p20"/>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2" name="Google Shape;2412;p20"/>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3" name="Google Shape;2413;p20"/>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4" name="Google Shape;2414;p20"/>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5" name="Google Shape;2415;p20"/>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6" name="Google Shape;2416;p20"/>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7" name="Google Shape;2417;p20"/>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8" name="Google Shape;2418;p20"/>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9" name="Google Shape;2419;p20"/>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0" name="Google Shape;2420;p20"/>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1" name="Google Shape;2421;p20"/>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2" name="Google Shape;2422;p20"/>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3" name="Google Shape;2423;p20"/>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4" name="Google Shape;2424;p20"/>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5" name="Google Shape;2425;p20"/>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6" name="Google Shape;2426;p20"/>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7" name="Google Shape;2427;p20"/>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8" name="Google Shape;2428;p20"/>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9" name="Google Shape;2429;p20"/>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0" name="Google Shape;2430;p20"/>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1" name="Google Shape;2431;p20"/>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2" name="Google Shape;2432;p20"/>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3" name="Google Shape;2433;p20"/>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4" name="Google Shape;2434;p20"/>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5" name="Google Shape;2435;p20"/>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6" name="Google Shape;2436;p20"/>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7" name="Google Shape;2437;p20"/>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8" name="Google Shape;2438;p20"/>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9" name="Google Shape;2439;p20"/>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0" name="Google Shape;2440;p20"/>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1" name="Google Shape;2441;p20"/>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2" name="Google Shape;2442;p20"/>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3" name="Google Shape;2443;p20"/>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4" name="Google Shape;2444;p20"/>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5" name="Google Shape;2445;p20"/>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6" name="Google Shape;2446;p20"/>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7" name="Google Shape;2447;p20"/>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8" name="Google Shape;2448;p20"/>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9" name="Google Shape;2449;p20"/>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0" name="Google Shape;2450;p20"/>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1" name="Google Shape;2451;p20"/>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2" name="Google Shape;2452;p20"/>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3" name="Google Shape;2453;p20"/>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4" name="Google Shape;2454;p20"/>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5" name="Google Shape;2455;p20"/>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6" name="Google Shape;2456;p20"/>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7" name="Google Shape;2457;p20"/>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8" name="Google Shape;2458;p20"/>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9" name="Google Shape;2459;p20"/>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0" name="Google Shape;2460;p20"/>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1" name="Google Shape;2461;p20"/>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2" name="Google Shape;2462;p20"/>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3" name="Google Shape;2463;p20"/>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4" name="Google Shape;2464;p20"/>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5" name="Google Shape;2465;p20"/>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6" name="Google Shape;2466;p20"/>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7" name="Google Shape;2467;p20"/>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8" name="Google Shape;2468;p20"/>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9" name="Google Shape;2469;p20"/>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0" name="Google Shape;2470;p20"/>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1" name="Google Shape;2471;p20"/>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2" name="Google Shape;2472;p20"/>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3" name="Google Shape;2473;p20"/>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4" name="Google Shape;2474;p20"/>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5" name="Google Shape;2475;p20"/>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6" name="Google Shape;2476;p20"/>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7" name="Google Shape;2477;p20"/>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8" name="Google Shape;2478;p20"/>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9" name="Google Shape;2479;p20"/>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480" name="Google Shape;2480;p20"/>
          <p:cNvSpPr txBox="1"/>
          <p:nvPr>
            <p:ph type="title"/>
          </p:nvPr>
        </p:nvSpPr>
        <p:spPr>
          <a:xfrm>
            <a:off x="720006" y="1645387"/>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81" name="Google Shape;2481;p20"/>
          <p:cNvSpPr txBox="1"/>
          <p:nvPr>
            <p:ph idx="2" type="title"/>
          </p:nvPr>
        </p:nvSpPr>
        <p:spPr>
          <a:xfrm>
            <a:off x="3440469" y="1645387"/>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82" name="Google Shape;2482;p20"/>
          <p:cNvSpPr txBox="1"/>
          <p:nvPr>
            <p:ph idx="1" type="subTitle"/>
          </p:nvPr>
        </p:nvSpPr>
        <p:spPr>
          <a:xfrm>
            <a:off x="720000" y="2002712"/>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3" name="Google Shape;2483;p20"/>
          <p:cNvSpPr txBox="1"/>
          <p:nvPr>
            <p:ph idx="3" type="subTitle"/>
          </p:nvPr>
        </p:nvSpPr>
        <p:spPr>
          <a:xfrm>
            <a:off x="3440464" y="2002712"/>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4" name="Google Shape;2484;p20"/>
          <p:cNvSpPr txBox="1"/>
          <p:nvPr>
            <p:ph idx="4" type="title"/>
          </p:nvPr>
        </p:nvSpPr>
        <p:spPr>
          <a:xfrm>
            <a:off x="720006" y="3220712"/>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85" name="Google Shape;2485;p20"/>
          <p:cNvSpPr txBox="1"/>
          <p:nvPr>
            <p:ph idx="5" type="title"/>
          </p:nvPr>
        </p:nvSpPr>
        <p:spPr>
          <a:xfrm>
            <a:off x="3440469" y="3220712"/>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86" name="Google Shape;2486;p20"/>
          <p:cNvSpPr txBox="1"/>
          <p:nvPr>
            <p:ph idx="6" type="subTitle"/>
          </p:nvPr>
        </p:nvSpPr>
        <p:spPr>
          <a:xfrm>
            <a:off x="720000" y="3578037"/>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7" name="Google Shape;2487;p20"/>
          <p:cNvSpPr txBox="1"/>
          <p:nvPr>
            <p:ph idx="7" type="subTitle"/>
          </p:nvPr>
        </p:nvSpPr>
        <p:spPr>
          <a:xfrm>
            <a:off x="3440464" y="3578037"/>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88" name="Google Shape;2488;p20"/>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489" name="Google Shape;2489;p20"/>
          <p:cNvSpPr txBox="1"/>
          <p:nvPr>
            <p:ph idx="9" type="title"/>
          </p:nvPr>
        </p:nvSpPr>
        <p:spPr>
          <a:xfrm>
            <a:off x="6160938" y="1645387"/>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90" name="Google Shape;2490;p20"/>
          <p:cNvSpPr txBox="1"/>
          <p:nvPr>
            <p:ph idx="13" type="subTitle"/>
          </p:nvPr>
        </p:nvSpPr>
        <p:spPr>
          <a:xfrm>
            <a:off x="6160932" y="2002712"/>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91" name="Google Shape;2491;p20"/>
          <p:cNvSpPr txBox="1"/>
          <p:nvPr>
            <p:ph idx="14" type="title"/>
          </p:nvPr>
        </p:nvSpPr>
        <p:spPr>
          <a:xfrm>
            <a:off x="6160938" y="3220712"/>
            <a:ext cx="22632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2492" name="Google Shape;2492;p20"/>
          <p:cNvSpPr txBox="1"/>
          <p:nvPr>
            <p:ph idx="15" type="subTitle"/>
          </p:nvPr>
        </p:nvSpPr>
        <p:spPr>
          <a:xfrm>
            <a:off x="6160932" y="3578037"/>
            <a:ext cx="22632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2493" name="Google Shape;2493;p20"/>
          <p:cNvGrpSpPr/>
          <p:nvPr/>
        </p:nvGrpSpPr>
        <p:grpSpPr>
          <a:xfrm>
            <a:off x="444125" y="539475"/>
            <a:ext cx="8255750" cy="4064525"/>
            <a:chOff x="444125" y="539475"/>
            <a:chExt cx="8255750" cy="4064525"/>
          </a:xfrm>
        </p:grpSpPr>
        <p:cxnSp>
          <p:nvCxnSpPr>
            <p:cNvPr id="2494" name="Google Shape;2494;p20"/>
            <p:cNvCxnSpPr/>
            <p:nvPr/>
          </p:nvCxnSpPr>
          <p:spPr>
            <a:xfrm rot="10800000">
              <a:off x="444125" y="539475"/>
              <a:ext cx="0" cy="3537600"/>
            </a:xfrm>
            <a:prstGeom prst="straightConnector1">
              <a:avLst/>
            </a:prstGeom>
            <a:noFill/>
            <a:ln cap="flat" cmpd="sng" w="9525">
              <a:solidFill>
                <a:schemeClr val="dk2"/>
              </a:solidFill>
              <a:prstDash val="solid"/>
              <a:round/>
              <a:headEnd len="med" w="med" type="none"/>
              <a:tailEnd len="med" w="med" type="none"/>
            </a:ln>
          </p:spPr>
        </p:cxnSp>
        <p:cxnSp>
          <p:nvCxnSpPr>
            <p:cNvPr id="2495" name="Google Shape;2495;p20"/>
            <p:cNvCxnSpPr/>
            <p:nvPr/>
          </p:nvCxnSpPr>
          <p:spPr>
            <a:xfrm rot="10800000">
              <a:off x="8699875" y="3329900"/>
              <a:ext cx="0" cy="1274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1"/>
            </a:gs>
            <a:gs pos="100000">
              <a:schemeClr val="lt1"/>
            </a:gs>
          </a:gsLst>
          <a:path path="circle">
            <a:fillToRect b="50%" l="50%" r="50%" t="50%"/>
          </a:path>
          <a:tileRect/>
        </a:gradFill>
      </p:bgPr>
    </p:bg>
    <p:spTree>
      <p:nvGrpSpPr>
        <p:cNvPr id="150" name="Shape 150"/>
        <p:cNvGrpSpPr/>
        <p:nvPr/>
      </p:nvGrpSpPr>
      <p:grpSpPr>
        <a:xfrm>
          <a:off x="0" y="0"/>
          <a:ext cx="0" cy="0"/>
          <a:chOff x="0" y="0"/>
          <a:chExt cx="0" cy="0"/>
        </a:xfrm>
      </p:grpSpPr>
      <p:grpSp>
        <p:nvGrpSpPr>
          <p:cNvPr id="151" name="Google Shape;151;p3"/>
          <p:cNvGrpSpPr/>
          <p:nvPr/>
        </p:nvGrpSpPr>
        <p:grpSpPr>
          <a:xfrm>
            <a:off x="2" y="46"/>
            <a:ext cx="9143710" cy="5143425"/>
            <a:chOff x="2" y="-41"/>
            <a:chExt cx="9143710" cy="5143425"/>
          </a:xfrm>
        </p:grpSpPr>
        <p:sp>
          <p:nvSpPr>
            <p:cNvPr id="152" name="Google Shape;152;p3"/>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3" name="Google Shape;153;p3"/>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4" name="Google Shape;154;p3"/>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5" name="Google Shape;155;p3"/>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6" name="Google Shape;156;p3"/>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7" name="Google Shape;157;p3"/>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8" name="Google Shape;158;p3"/>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9" name="Google Shape;159;p3"/>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0" name="Google Shape;160;p3"/>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1" name="Google Shape;161;p3"/>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2" name="Google Shape;162;p3"/>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 name="Google Shape;163;p3"/>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4" name="Google Shape;164;p3"/>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5" name="Google Shape;165;p3"/>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6" name="Google Shape;166;p3"/>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7" name="Google Shape;167;p3"/>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8" name="Google Shape;168;p3"/>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9" name="Google Shape;169;p3"/>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0" name="Google Shape;170;p3"/>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3"/>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2" name="Google Shape;172;p3"/>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3" name="Google Shape;173;p3"/>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4" name="Google Shape;174;p3"/>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5" name="Google Shape;175;p3"/>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 name="Google Shape;176;p3"/>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7" name="Google Shape;177;p3"/>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8" name="Google Shape;178;p3"/>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9" name="Google Shape;179;p3"/>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 name="Google Shape;180;p3"/>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1" name="Google Shape;181;p3"/>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2" name="Google Shape;182;p3"/>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3" name="Google Shape;183;p3"/>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 name="Google Shape;184;p3"/>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 name="Google Shape;185;p3"/>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6" name="Google Shape;186;p3"/>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7" name="Google Shape;187;p3"/>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8" name="Google Shape;188;p3"/>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9" name="Google Shape;189;p3"/>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0" name="Google Shape;190;p3"/>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1" name="Google Shape;191;p3"/>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2" name="Google Shape;192;p3"/>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3" name="Google Shape;193;p3"/>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4" name="Google Shape;194;p3"/>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5" name="Google Shape;195;p3"/>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3"/>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 name="Google Shape;197;p3"/>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 name="Google Shape;198;p3"/>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9" name="Google Shape;199;p3"/>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 name="Google Shape;200;p3"/>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 name="Google Shape;201;p3"/>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 name="Google Shape;202;p3"/>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 name="Google Shape;203;p3"/>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4" name="Google Shape;204;p3"/>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5" name="Google Shape;205;p3"/>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6" name="Google Shape;206;p3"/>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 name="Google Shape;207;p3"/>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 name="Google Shape;208;p3"/>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 name="Google Shape;209;p3"/>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 name="Google Shape;210;p3"/>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 name="Google Shape;211;p3"/>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 name="Google Shape;212;p3"/>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 name="Google Shape;213;p3"/>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 name="Google Shape;214;p3"/>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 name="Google Shape;215;p3"/>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6" name="Google Shape;216;p3"/>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7" name="Google Shape;217;p3"/>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8" name="Google Shape;218;p3"/>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9" name="Google Shape;219;p3"/>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0" name="Google Shape;220;p3"/>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1" name="Google Shape;221;p3"/>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2" name="Google Shape;222;p3"/>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3" name="Google Shape;223;p3"/>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4" name="Google Shape;224;p3"/>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5" name="Google Shape;225;p3"/>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6" name="Google Shape;226;p3"/>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7" name="Google Shape;227;p3"/>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8" name="Google Shape;228;p3"/>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29" name="Google Shape;229;p3"/>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0" name="Google Shape;230;p3"/>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1" name="Google Shape;231;p3"/>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2" name="Google Shape;232;p3"/>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3" name="Google Shape;233;p3"/>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 name="Google Shape;234;p3"/>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5" name="Google Shape;235;p3"/>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6" name="Google Shape;236;p3"/>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7" name="Google Shape;237;p3"/>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8" name="Google Shape;238;p3"/>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9" name="Google Shape;239;p3"/>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0" name="Google Shape;240;p3"/>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1" name="Google Shape;241;p3"/>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2" name="Google Shape;242;p3"/>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3" name="Google Shape;243;p3"/>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4" name="Google Shape;244;p3"/>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5" name="Google Shape;245;p3"/>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6" name="Google Shape;246;p3"/>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7" name="Google Shape;247;p3"/>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8" name="Google Shape;248;p3"/>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9" name="Google Shape;249;p3"/>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 name="Google Shape;250;p3"/>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 name="Google Shape;251;p3"/>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 name="Google Shape;252;p3"/>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 name="Google Shape;253;p3"/>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 name="Google Shape;254;p3"/>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 name="Google Shape;255;p3"/>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 name="Google Shape;256;p3"/>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 name="Google Shape;257;p3"/>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 name="Google Shape;258;p3"/>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 name="Google Shape;259;p3"/>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 name="Google Shape;260;p3"/>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 name="Google Shape;261;p3"/>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 name="Google Shape;262;p3"/>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 name="Google Shape;263;p3"/>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4" name="Google Shape;264;p3"/>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 name="Google Shape;265;p3"/>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3"/>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 name="Google Shape;267;p3"/>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 name="Google Shape;268;p3"/>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 name="Google Shape;269;p3"/>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 name="Google Shape;270;p3"/>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 name="Google Shape;271;p3"/>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 name="Google Shape;272;p3"/>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 name="Google Shape;273;p3"/>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 name="Google Shape;274;p3"/>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 name="Google Shape;275;p3"/>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 name="Google Shape;276;p3"/>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 name="Google Shape;277;p3"/>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 name="Google Shape;278;p3"/>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 name="Google Shape;279;p3"/>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 name="Google Shape;280;p3"/>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 name="Google Shape;281;p3"/>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 name="Google Shape;282;p3"/>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 name="Google Shape;283;p3"/>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 name="Google Shape;284;p3"/>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 name="Google Shape;285;p3"/>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 name="Google Shape;286;p3"/>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87" name="Google Shape;287;p3"/>
          <p:cNvSpPr txBox="1"/>
          <p:nvPr>
            <p:ph type="title"/>
          </p:nvPr>
        </p:nvSpPr>
        <p:spPr>
          <a:xfrm>
            <a:off x="1920300" y="2288450"/>
            <a:ext cx="5303400" cy="14814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8" name="Google Shape;288;p3"/>
          <p:cNvSpPr txBox="1"/>
          <p:nvPr>
            <p:ph idx="1" type="subTitle"/>
          </p:nvPr>
        </p:nvSpPr>
        <p:spPr>
          <a:xfrm>
            <a:off x="1920300" y="3769850"/>
            <a:ext cx="5303400" cy="411600"/>
          </a:xfrm>
          <a:prstGeom prst="rect">
            <a:avLst/>
          </a:prstGeom>
          <a:gradFill>
            <a:gsLst>
              <a:gs pos="0">
                <a:srgbClr val="D4BE9B"/>
              </a:gs>
              <a:gs pos="100000">
                <a:srgbClr val="9D7F4F"/>
              </a:gs>
            </a:gsLst>
            <a:lin ang="10801400" scaled="0"/>
          </a:gradFill>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89" name="Google Shape;289;p3"/>
          <p:cNvCxnSpPr/>
          <p:nvPr/>
        </p:nvCxnSpPr>
        <p:spPr>
          <a:xfrm rot="10800000">
            <a:off x="444125" y="391700"/>
            <a:ext cx="0" cy="2348400"/>
          </a:xfrm>
          <a:prstGeom prst="straightConnector1">
            <a:avLst/>
          </a:prstGeom>
          <a:noFill/>
          <a:ln cap="flat" cmpd="sng" w="9525">
            <a:solidFill>
              <a:schemeClr val="lt1"/>
            </a:solidFill>
            <a:prstDash val="solid"/>
            <a:round/>
            <a:headEnd len="med" w="med" type="none"/>
            <a:tailEnd len="med" w="med" type="none"/>
          </a:ln>
        </p:spPr>
      </p:cxnSp>
      <p:cxnSp>
        <p:nvCxnSpPr>
          <p:cNvPr id="290" name="Google Shape;290;p3"/>
          <p:cNvCxnSpPr/>
          <p:nvPr/>
        </p:nvCxnSpPr>
        <p:spPr>
          <a:xfrm rot="10800000">
            <a:off x="8699875" y="3322288"/>
            <a:ext cx="0" cy="965700"/>
          </a:xfrm>
          <a:prstGeom prst="straightConnector1">
            <a:avLst/>
          </a:prstGeom>
          <a:noFill/>
          <a:ln cap="flat" cmpd="sng" w="9525">
            <a:solidFill>
              <a:schemeClr val="lt1"/>
            </a:solidFill>
            <a:prstDash val="solid"/>
            <a:round/>
            <a:headEnd len="med" w="med" type="none"/>
            <a:tailEnd len="med" w="med" type="none"/>
          </a:ln>
        </p:spPr>
      </p:cxnSp>
      <p:grpSp>
        <p:nvGrpSpPr>
          <p:cNvPr id="291" name="Google Shape;291;p3"/>
          <p:cNvGrpSpPr/>
          <p:nvPr/>
        </p:nvGrpSpPr>
        <p:grpSpPr>
          <a:xfrm>
            <a:off x="7795950" y="391725"/>
            <a:ext cx="903936" cy="526131"/>
            <a:chOff x="444125" y="4225550"/>
            <a:chExt cx="903936" cy="526131"/>
          </a:xfrm>
        </p:grpSpPr>
        <p:sp>
          <p:nvSpPr>
            <p:cNvPr id="292" name="Google Shape;292;p3"/>
            <p:cNvSpPr/>
            <p:nvPr/>
          </p:nvSpPr>
          <p:spPr>
            <a:xfrm>
              <a:off x="444125" y="4225550"/>
              <a:ext cx="526097" cy="526131"/>
            </a:xfrm>
            <a:custGeom>
              <a:rect b="b" l="l" r="r" t="t"/>
              <a:pathLst>
                <a:path extrusionOk="0" fill="none" h="15876" w="15875">
                  <a:moveTo>
                    <a:pt x="0" y="7944"/>
                  </a:moveTo>
                  <a:lnTo>
                    <a:pt x="7943" y="1"/>
                  </a:lnTo>
                  <a:lnTo>
                    <a:pt x="15875" y="7944"/>
                  </a:lnTo>
                  <a:lnTo>
                    <a:pt x="7943" y="15875"/>
                  </a:lnTo>
                  <a:close/>
                </a:path>
              </a:pathLst>
            </a:custGeom>
            <a:solidFill>
              <a:schemeClr val="dk2"/>
            </a:solid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821964" y="4225550"/>
              <a:ext cx="526098" cy="526131"/>
            </a:xfrm>
            <a:custGeom>
              <a:rect b="b" l="l" r="r" t="t"/>
              <a:pathLst>
                <a:path extrusionOk="0" fill="none" h="15876" w="15875">
                  <a:moveTo>
                    <a:pt x="0" y="7932"/>
                  </a:moveTo>
                  <a:lnTo>
                    <a:pt x="7943" y="1"/>
                  </a:lnTo>
                  <a:lnTo>
                    <a:pt x="15874" y="7932"/>
                  </a:lnTo>
                  <a:lnTo>
                    <a:pt x="7943" y="15875"/>
                  </a:lnTo>
                  <a:close/>
                </a:path>
              </a:pathLst>
            </a:custGeom>
            <a:solidFill>
              <a:schemeClr val="dk2"/>
            </a:solid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3"/>
          <p:cNvGrpSpPr/>
          <p:nvPr/>
        </p:nvGrpSpPr>
        <p:grpSpPr>
          <a:xfrm>
            <a:off x="444125" y="391825"/>
            <a:ext cx="8255750" cy="4359850"/>
            <a:chOff x="449775" y="420975"/>
            <a:chExt cx="8255750" cy="4359850"/>
          </a:xfrm>
        </p:grpSpPr>
        <p:cxnSp>
          <p:nvCxnSpPr>
            <p:cNvPr id="295" name="Google Shape;295;p3"/>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3"/>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
        <p:nvSpPr>
          <p:cNvPr id="297" name="Google Shape;297;p3"/>
          <p:cNvSpPr txBox="1"/>
          <p:nvPr>
            <p:ph hasCustomPrompt="1" idx="2" type="title"/>
          </p:nvPr>
        </p:nvSpPr>
        <p:spPr>
          <a:xfrm>
            <a:off x="3960450" y="844050"/>
            <a:ext cx="1223100" cy="12231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CUSTOM_9">
    <p:bg>
      <p:bgPr>
        <a:gradFill>
          <a:gsLst>
            <a:gs pos="0">
              <a:schemeClr val="accent1"/>
            </a:gs>
            <a:gs pos="100000">
              <a:schemeClr val="lt1"/>
            </a:gs>
          </a:gsLst>
          <a:path path="circle">
            <a:fillToRect b="50%" l="50%" r="50%" t="50%"/>
          </a:path>
          <a:tileRect/>
        </a:gradFill>
      </p:bgPr>
    </p:bg>
    <p:spTree>
      <p:nvGrpSpPr>
        <p:cNvPr id="2496" name="Shape 2496"/>
        <p:cNvGrpSpPr/>
        <p:nvPr/>
      </p:nvGrpSpPr>
      <p:grpSpPr>
        <a:xfrm>
          <a:off x="0" y="0"/>
          <a:ext cx="0" cy="0"/>
          <a:chOff x="0" y="0"/>
          <a:chExt cx="0" cy="0"/>
        </a:xfrm>
      </p:grpSpPr>
      <p:grpSp>
        <p:nvGrpSpPr>
          <p:cNvPr id="2497" name="Google Shape;2497;p21"/>
          <p:cNvGrpSpPr/>
          <p:nvPr/>
        </p:nvGrpSpPr>
        <p:grpSpPr>
          <a:xfrm>
            <a:off x="2" y="46"/>
            <a:ext cx="9143710" cy="5143425"/>
            <a:chOff x="2" y="-41"/>
            <a:chExt cx="9143710" cy="5143425"/>
          </a:xfrm>
        </p:grpSpPr>
        <p:sp>
          <p:nvSpPr>
            <p:cNvPr id="2498" name="Google Shape;2498;p21"/>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499" name="Google Shape;2499;p21"/>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0" name="Google Shape;2500;p21"/>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1" name="Google Shape;2501;p21"/>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2" name="Google Shape;2502;p21"/>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3" name="Google Shape;2503;p21"/>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4" name="Google Shape;2504;p21"/>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5" name="Google Shape;2505;p21"/>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6" name="Google Shape;2506;p21"/>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7" name="Google Shape;2507;p21"/>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8" name="Google Shape;2508;p21"/>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09" name="Google Shape;2509;p21"/>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0" name="Google Shape;2510;p21"/>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1" name="Google Shape;2511;p21"/>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2" name="Google Shape;2512;p21"/>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3" name="Google Shape;2513;p21"/>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4" name="Google Shape;2514;p21"/>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5" name="Google Shape;2515;p21"/>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6" name="Google Shape;2516;p21"/>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7" name="Google Shape;2517;p21"/>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8" name="Google Shape;2518;p21"/>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19" name="Google Shape;2519;p21"/>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0" name="Google Shape;2520;p21"/>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1" name="Google Shape;2521;p21"/>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2" name="Google Shape;2522;p21"/>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3" name="Google Shape;2523;p21"/>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4" name="Google Shape;2524;p21"/>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5" name="Google Shape;2525;p21"/>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6" name="Google Shape;2526;p21"/>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7" name="Google Shape;2527;p21"/>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8" name="Google Shape;2528;p21"/>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29" name="Google Shape;2529;p21"/>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0" name="Google Shape;2530;p21"/>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1" name="Google Shape;2531;p21"/>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2" name="Google Shape;2532;p21"/>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3" name="Google Shape;2533;p21"/>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4" name="Google Shape;2534;p21"/>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5" name="Google Shape;2535;p21"/>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6" name="Google Shape;2536;p21"/>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7" name="Google Shape;2537;p21"/>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8" name="Google Shape;2538;p21"/>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39" name="Google Shape;2539;p21"/>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0" name="Google Shape;2540;p21"/>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1" name="Google Shape;2541;p21"/>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2" name="Google Shape;2542;p21"/>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3" name="Google Shape;2543;p21"/>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4" name="Google Shape;2544;p21"/>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5" name="Google Shape;2545;p21"/>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6" name="Google Shape;2546;p21"/>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7" name="Google Shape;2547;p21"/>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8" name="Google Shape;2548;p21"/>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49" name="Google Shape;2549;p21"/>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0" name="Google Shape;2550;p21"/>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1" name="Google Shape;2551;p21"/>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2" name="Google Shape;2552;p21"/>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3" name="Google Shape;2553;p21"/>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4" name="Google Shape;2554;p21"/>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5" name="Google Shape;2555;p21"/>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6" name="Google Shape;2556;p21"/>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7" name="Google Shape;2557;p21"/>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8" name="Google Shape;2558;p21"/>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59" name="Google Shape;2559;p21"/>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0" name="Google Shape;2560;p21"/>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1" name="Google Shape;2561;p21"/>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2" name="Google Shape;2562;p21"/>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3" name="Google Shape;2563;p21"/>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4" name="Google Shape;2564;p21"/>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5" name="Google Shape;2565;p21"/>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6" name="Google Shape;2566;p21"/>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7" name="Google Shape;2567;p21"/>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8" name="Google Shape;2568;p21"/>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69" name="Google Shape;2569;p21"/>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0" name="Google Shape;2570;p21"/>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1" name="Google Shape;2571;p21"/>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2" name="Google Shape;2572;p21"/>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3" name="Google Shape;2573;p21"/>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4" name="Google Shape;2574;p21"/>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5" name="Google Shape;2575;p21"/>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6" name="Google Shape;2576;p21"/>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7" name="Google Shape;2577;p21"/>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8" name="Google Shape;2578;p21"/>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79" name="Google Shape;2579;p21"/>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0" name="Google Shape;2580;p21"/>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1" name="Google Shape;2581;p21"/>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2" name="Google Shape;2582;p21"/>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3" name="Google Shape;2583;p21"/>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4" name="Google Shape;2584;p21"/>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5" name="Google Shape;2585;p21"/>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6" name="Google Shape;2586;p21"/>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7" name="Google Shape;2587;p21"/>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8" name="Google Shape;2588;p21"/>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89" name="Google Shape;2589;p21"/>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0" name="Google Shape;2590;p21"/>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1" name="Google Shape;2591;p21"/>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2" name="Google Shape;2592;p21"/>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3" name="Google Shape;2593;p21"/>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4" name="Google Shape;2594;p21"/>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5" name="Google Shape;2595;p21"/>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6" name="Google Shape;2596;p21"/>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7" name="Google Shape;2597;p21"/>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8" name="Google Shape;2598;p21"/>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99" name="Google Shape;2599;p21"/>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0" name="Google Shape;2600;p21"/>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1" name="Google Shape;2601;p21"/>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2" name="Google Shape;2602;p21"/>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3" name="Google Shape;2603;p21"/>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4" name="Google Shape;2604;p21"/>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5" name="Google Shape;2605;p21"/>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6" name="Google Shape;2606;p21"/>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7" name="Google Shape;2607;p21"/>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8" name="Google Shape;2608;p21"/>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09" name="Google Shape;2609;p21"/>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0" name="Google Shape;2610;p21"/>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1" name="Google Shape;2611;p21"/>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2" name="Google Shape;2612;p21"/>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3" name="Google Shape;2613;p21"/>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4" name="Google Shape;2614;p21"/>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5" name="Google Shape;2615;p21"/>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6" name="Google Shape;2616;p21"/>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7" name="Google Shape;2617;p21"/>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8" name="Google Shape;2618;p21"/>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19" name="Google Shape;2619;p21"/>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0" name="Google Shape;2620;p21"/>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1" name="Google Shape;2621;p21"/>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2" name="Google Shape;2622;p21"/>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3" name="Google Shape;2623;p21"/>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4" name="Google Shape;2624;p21"/>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5" name="Google Shape;2625;p21"/>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6" name="Google Shape;2626;p21"/>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7" name="Google Shape;2627;p21"/>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8" name="Google Shape;2628;p21"/>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29" name="Google Shape;2629;p21"/>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0" name="Google Shape;2630;p21"/>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1" name="Google Shape;2631;p21"/>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32" name="Google Shape;2632;p21"/>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633" name="Google Shape;2633;p21"/>
          <p:cNvSpPr txBox="1"/>
          <p:nvPr>
            <p:ph idx="1" type="subTitle"/>
          </p:nvPr>
        </p:nvSpPr>
        <p:spPr>
          <a:xfrm>
            <a:off x="1664698" y="1943278"/>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4" name="Google Shape;2634;p21"/>
          <p:cNvSpPr txBox="1"/>
          <p:nvPr>
            <p:ph idx="2" type="subTitle"/>
          </p:nvPr>
        </p:nvSpPr>
        <p:spPr>
          <a:xfrm>
            <a:off x="1664675" y="2640292"/>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5" name="Google Shape;2635;p21"/>
          <p:cNvSpPr txBox="1"/>
          <p:nvPr>
            <p:ph idx="3" type="subTitle"/>
          </p:nvPr>
        </p:nvSpPr>
        <p:spPr>
          <a:xfrm>
            <a:off x="1664698" y="3337305"/>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6" name="Google Shape;2636;p21"/>
          <p:cNvSpPr txBox="1"/>
          <p:nvPr>
            <p:ph idx="4" type="subTitle"/>
          </p:nvPr>
        </p:nvSpPr>
        <p:spPr>
          <a:xfrm>
            <a:off x="1664675" y="4034319"/>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7" name="Google Shape;2637;p21"/>
          <p:cNvSpPr txBox="1"/>
          <p:nvPr>
            <p:ph type="title"/>
          </p:nvPr>
        </p:nvSpPr>
        <p:spPr>
          <a:xfrm>
            <a:off x="720000" y="445025"/>
            <a:ext cx="7704000" cy="5682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638" name="Google Shape;2638;p21"/>
          <p:cNvSpPr txBox="1"/>
          <p:nvPr>
            <p:ph idx="5" type="subTitle"/>
          </p:nvPr>
        </p:nvSpPr>
        <p:spPr>
          <a:xfrm>
            <a:off x="1664698" y="124626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39" name="Google Shape;2639;p21"/>
          <p:cNvSpPr txBox="1"/>
          <p:nvPr>
            <p:ph idx="6" type="subTitle"/>
          </p:nvPr>
        </p:nvSpPr>
        <p:spPr>
          <a:xfrm>
            <a:off x="5479598" y="194474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0" name="Google Shape;2640;p21"/>
          <p:cNvSpPr txBox="1"/>
          <p:nvPr>
            <p:ph idx="7" type="subTitle"/>
          </p:nvPr>
        </p:nvSpPr>
        <p:spPr>
          <a:xfrm>
            <a:off x="5479575" y="264322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1" name="Google Shape;2641;p21"/>
          <p:cNvSpPr txBox="1"/>
          <p:nvPr>
            <p:ph idx="8" type="subTitle"/>
          </p:nvPr>
        </p:nvSpPr>
        <p:spPr>
          <a:xfrm>
            <a:off x="5479598" y="334170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2" name="Google Shape;2642;p21"/>
          <p:cNvSpPr txBox="1"/>
          <p:nvPr>
            <p:ph idx="9" type="subTitle"/>
          </p:nvPr>
        </p:nvSpPr>
        <p:spPr>
          <a:xfrm>
            <a:off x="5479575" y="404018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3" name="Google Shape;2643;p21"/>
          <p:cNvSpPr txBox="1"/>
          <p:nvPr>
            <p:ph idx="13" type="subTitle"/>
          </p:nvPr>
        </p:nvSpPr>
        <p:spPr>
          <a:xfrm>
            <a:off x="5479598" y="1246264"/>
            <a:ext cx="2834700" cy="474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644" name="Google Shape;2644;p21"/>
          <p:cNvGrpSpPr/>
          <p:nvPr/>
        </p:nvGrpSpPr>
        <p:grpSpPr>
          <a:xfrm flipH="1">
            <a:off x="444125" y="580275"/>
            <a:ext cx="8255750" cy="4023725"/>
            <a:chOff x="444125" y="580275"/>
            <a:chExt cx="8255750" cy="4023725"/>
          </a:xfrm>
        </p:grpSpPr>
        <p:cxnSp>
          <p:nvCxnSpPr>
            <p:cNvPr id="2645" name="Google Shape;2645;p21"/>
            <p:cNvCxnSpPr/>
            <p:nvPr/>
          </p:nvCxnSpPr>
          <p:spPr>
            <a:xfrm rot="10800000">
              <a:off x="444125" y="580275"/>
              <a:ext cx="0" cy="1056600"/>
            </a:xfrm>
            <a:prstGeom prst="straightConnector1">
              <a:avLst/>
            </a:prstGeom>
            <a:noFill/>
            <a:ln cap="flat" cmpd="sng" w="9525">
              <a:solidFill>
                <a:schemeClr val="dk2"/>
              </a:solidFill>
              <a:prstDash val="solid"/>
              <a:round/>
              <a:headEnd len="med" w="med" type="none"/>
              <a:tailEnd len="med" w="med" type="none"/>
            </a:ln>
          </p:spPr>
        </p:cxnSp>
        <p:cxnSp>
          <p:nvCxnSpPr>
            <p:cNvPr id="2646" name="Google Shape;2646;p21"/>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bg>
      <p:bgPr>
        <a:gradFill>
          <a:gsLst>
            <a:gs pos="0">
              <a:schemeClr val="accent1"/>
            </a:gs>
            <a:gs pos="100000">
              <a:schemeClr val="lt1"/>
            </a:gs>
          </a:gsLst>
          <a:path path="circle">
            <a:fillToRect b="50%" l="50%" r="50%" t="50%"/>
          </a:path>
          <a:tileRect/>
        </a:gradFill>
      </p:bgPr>
    </p:bg>
    <p:spTree>
      <p:nvGrpSpPr>
        <p:cNvPr id="2647" name="Shape 2647"/>
        <p:cNvGrpSpPr/>
        <p:nvPr/>
      </p:nvGrpSpPr>
      <p:grpSpPr>
        <a:xfrm>
          <a:off x="0" y="0"/>
          <a:ext cx="0" cy="0"/>
          <a:chOff x="0" y="0"/>
          <a:chExt cx="0" cy="0"/>
        </a:xfrm>
      </p:grpSpPr>
      <p:grpSp>
        <p:nvGrpSpPr>
          <p:cNvPr id="2648" name="Google Shape;2648;p22"/>
          <p:cNvGrpSpPr/>
          <p:nvPr/>
        </p:nvGrpSpPr>
        <p:grpSpPr>
          <a:xfrm>
            <a:off x="2" y="46"/>
            <a:ext cx="9143710" cy="5143425"/>
            <a:chOff x="2" y="-41"/>
            <a:chExt cx="9143710" cy="5143425"/>
          </a:xfrm>
        </p:grpSpPr>
        <p:sp>
          <p:nvSpPr>
            <p:cNvPr id="2649" name="Google Shape;2649;p22"/>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0" name="Google Shape;2650;p22"/>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1" name="Google Shape;2651;p22"/>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2" name="Google Shape;2652;p22"/>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3" name="Google Shape;2653;p22"/>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4" name="Google Shape;2654;p22"/>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5" name="Google Shape;2655;p22"/>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6" name="Google Shape;2656;p22"/>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7" name="Google Shape;2657;p22"/>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8" name="Google Shape;2658;p22"/>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59" name="Google Shape;2659;p22"/>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0" name="Google Shape;2660;p22"/>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1" name="Google Shape;2661;p22"/>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2" name="Google Shape;2662;p22"/>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3" name="Google Shape;2663;p22"/>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4" name="Google Shape;2664;p22"/>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5" name="Google Shape;2665;p22"/>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6" name="Google Shape;2666;p22"/>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7" name="Google Shape;2667;p22"/>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8" name="Google Shape;2668;p22"/>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9" name="Google Shape;2669;p22"/>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0" name="Google Shape;2670;p22"/>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1" name="Google Shape;2671;p22"/>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2" name="Google Shape;2672;p22"/>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3" name="Google Shape;2673;p22"/>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4" name="Google Shape;2674;p22"/>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5" name="Google Shape;2675;p22"/>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6" name="Google Shape;2676;p22"/>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7" name="Google Shape;2677;p22"/>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8" name="Google Shape;2678;p22"/>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79" name="Google Shape;2679;p22"/>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0" name="Google Shape;2680;p22"/>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1" name="Google Shape;2681;p22"/>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2" name="Google Shape;2682;p22"/>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3" name="Google Shape;2683;p22"/>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4" name="Google Shape;2684;p22"/>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5" name="Google Shape;2685;p22"/>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6" name="Google Shape;2686;p22"/>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7" name="Google Shape;2687;p22"/>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8" name="Google Shape;2688;p22"/>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89" name="Google Shape;2689;p22"/>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0" name="Google Shape;2690;p22"/>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1" name="Google Shape;2691;p22"/>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2" name="Google Shape;2692;p22"/>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3" name="Google Shape;2693;p22"/>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4" name="Google Shape;2694;p22"/>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5" name="Google Shape;2695;p22"/>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6" name="Google Shape;2696;p22"/>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7" name="Google Shape;2697;p22"/>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8" name="Google Shape;2698;p22"/>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99" name="Google Shape;2699;p22"/>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0" name="Google Shape;2700;p22"/>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1" name="Google Shape;2701;p22"/>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2" name="Google Shape;2702;p22"/>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3" name="Google Shape;2703;p22"/>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4" name="Google Shape;2704;p22"/>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5" name="Google Shape;2705;p22"/>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6" name="Google Shape;2706;p22"/>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7" name="Google Shape;2707;p22"/>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8" name="Google Shape;2708;p22"/>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09" name="Google Shape;2709;p22"/>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0" name="Google Shape;2710;p22"/>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1" name="Google Shape;2711;p22"/>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2" name="Google Shape;2712;p22"/>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3" name="Google Shape;2713;p22"/>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4" name="Google Shape;2714;p22"/>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5" name="Google Shape;2715;p22"/>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6" name="Google Shape;2716;p22"/>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7" name="Google Shape;2717;p22"/>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8" name="Google Shape;2718;p22"/>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19" name="Google Shape;2719;p22"/>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0" name="Google Shape;2720;p22"/>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1" name="Google Shape;2721;p22"/>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2" name="Google Shape;2722;p22"/>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3" name="Google Shape;2723;p22"/>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4" name="Google Shape;2724;p22"/>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5" name="Google Shape;2725;p22"/>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6" name="Google Shape;2726;p22"/>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7" name="Google Shape;2727;p22"/>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8" name="Google Shape;2728;p22"/>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9" name="Google Shape;2729;p22"/>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0" name="Google Shape;2730;p22"/>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1" name="Google Shape;2731;p22"/>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2" name="Google Shape;2732;p22"/>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3" name="Google Shape;2733;p22"/>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4" name="Google Shape;2734;p22"/>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5" name="Google Shape;2735;p22"/>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6" name="Google Shape;2736;p22"/>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7" name="Google Shape;2737;p22"/>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8" name="Google Shape;2738;p22"/>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39" name="Google Shape;2739;p22"/>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0" name="Google Shape;2740;p22"/>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1" name="Google Shape;2741;p22"/>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2" name="Google Shape;2742;p22"/>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3" name="Google Shape;2743;p22"/>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4" name="Google Shape;2744;p22"/>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5" name="Google Shape;2745;p22"/>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6" name="Google Shape;2746;p22"/>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7" name="Google Shape;2747;p22"/>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8" name="Google Shape;2748;p22"/>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9" name="Google Shape;2749;p22"/>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0" name="Google Shape;2750;p22"/>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1" name="Google Shape;2751;p22"/>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2" name="Google Shape;2752;p22"/>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3" name="Google Shape;2753;p22"/>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4" name="Google Shape;2754;p22"/>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5" name="Google Shape;2755;p22"/>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6" name="Google Shape;2756;p22"/>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7" name="Google Shape;2757;p22"/>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8" name="Google Shape;2758;p22"/>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59" name="Google Shape;2759;p22"/>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0" name="Google Shape;2760;p22"/>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1" name="Google Shape;2761;p22"/>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2" name="Google Shape;2762;p22"/>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3" name="Google Shape;2763;p22"/>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4" name="Google Shape;2764;p22"/>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5" name="Google Shape;2765;p22"/>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6" name="Google Shape;2766;p22"/>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7" name="Google Shape;2767;p22"/>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8" name="Google Shape;2768;p22"/>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69" name="Google Shape;2769;p22"/>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0" name="Google Shape;2770;p22"/>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1" name="Google Shape;2771;p22"/>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2" name="Google Shape;2772;p22"/>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3" name="Google Shape;2773;p22"/>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4" name="Google Shape;2774;p22"/>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5" name="Google Shape;2775;p22"/>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6" name="Google Shape;2776;p22"/>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7" name="Google Shape;2777;p22"/>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8" name="Google Shape;2778;p22"/>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79" name="Google Shape;2779;p22"/>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0" name="Google Shape;2780;p22"/>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1" name="Google Shape;2781;p22"/>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2" name="Google Shape;2782;p22"/>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83" name="Google Shape;2783;p22"/>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784" name="Google Shape;2784;p22"/>
          <p:cNvSpPr txBox="1"/>
          <p:nvPr>
            <p:ph type="title"/>
          </p:nvPr>
        </p:nvSpPr>
        <p:spPr>
          <a:xfrm>
            <a:off x="720000" y="1042563"/>
            <a:ext cx="3931800" cy="1481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85" name="Google Shape;2785;p22"/>
          <p:cNvSpPr txBox="1"/>
          <p:nvPr>
            <p:ph idx="1" type="subTitle"/>
          </p:nvPr>
        </p:nvSpPr>
        <p:spPr>
          <a:xfrm>
            <a:off x="720000" y="2523985"/>
            <a:ext cx="3931800" cy="13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86" name="Google Shape;2786;p22"/>
          <p:cNvSpPr/>
          <p:nvPr>
            <p:ph idx="2" type="pic"/>
          </p:nvPr>
        </p:nvSpPr>
        <p:spPr>
          <a:xfrm>
            <a:off x="4949425" y="982725"/>
            <a:ext cx="3481500" cy="3481500"/>
          </a:xfrm>
          <a:prstGeom prst="ellipse">
            <a:avLst/>
          </a:prstGeom>
          <a:noFill/>
          <a:ln>
            <a:noFill/>
          </a:ln>
        </p:spPr>
      </p:sp>
      <p:grpSp>
        <p:nvGrpSpPr>
          <p:cNvPr id="2787" name="Google Shape;2787;p22"/>
          <p:cNvGrpSpPr/>
          <p:nvPr/>
        </p:nvGrpSpPr>
        <p:grpSpPr>
          <a:xfrm>
            <a:off x="444125" y="539650"/>
            <a:ext cx="8255750" cy="3240000"/>
            <a:chOff x="444125" y="539650"/>
            <a:chExt cx="8255750" cy="3240000"/>
          </a:xfrm>
        </p:grpSpPr>
        <p:cxnSp>
          <p:nvCxnSpPr>
            <p:cNvPr id="2788" name="Google Shape;2788;p22"/>
            <p:cNvCxnSpPr/>
            <p:nvPr/>
          </p:nvCxnSpPr>
          <p:spPr>
            <a:xfrm rot="10800000">
              <a:off x="444125" y="539725"/>
              <a:ext cx="0" cy="1934100"/>
            </a:xfrm>
            <a:prstGeom prst="straightConnector1">
              <a:avLst/>
            </a:prstGeom>
            <a:noFill/>
            <a:ln cap="flat" cmpd="sng" w="9525">
              <a:solidFill>
                <a:schemeClr val="dk2"/>
              </a:solidFill>
              <a:prstDash val="solid"/>
              <a:round/>
              <a:headEnd len="med" w="med" type="none"/>
              <a:tailEnd len="med" w="med" type="none"/>
            </a:ln>
          </p:spPr>
        </p:cxnSp>
        <p:cxnSp>
          <p:nvCxnSpPr>
            <p:cNvPr id="2789" name="Google Shape;2789;p22"/>
            <p:cNvCxnSpPr/>
            <p:nvPr/>
          </p:nvCxnSpPr>
          <p:spPr>
            <a:xfrm rot="10800000">
              <a:off x="8699875" y="539650"/>
              <a:ext cx="0" cy="32400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bg>
      <p:bgPr>
        <a:gradFill>
          <a:gsLst>
            <a:gs pos="0">
              <a:schemeClr val="accent1"/>
            </a:gs>
            <a:gs pos="100000">
              <a:schemeClr val="lt1"/>
            </a:gs>
          </a:gsLst>
          <a:path path="circle">
            <a:fillToRect b="50%" l="50%" r="50%" t="50%"/>
          </a:path>
          <a:tileRect/>
        </a:gradFill>
      </p:bgPr>
    </p:bg>
    <p:spTree>
      <p:nvGrpSpPr>
        <p:cNvPr id="2790" name="Shape 2790"/>
        <p:cNvGrpSpPr/>
        <p:nvPr/>
      </p:nvGrpSpPr>
      <p:grpSpPr>
        <a:xfrm>
          <a:off x="0" y="0"/>
          <a:ext cx="0" cy="0"/>
          <a:chOff x="0" y="0"/>
          <a:chExt cx="0" cy="0"/>
        </a:xfrm>
      </p:grpSpPr>
      <p:grpSp>
        <p:nvGrpSpPr>
          <p:cNvPr id="2791" name="Google Shape;2791;p23"/>
          <p:cNvGrpSpPr/>
          <p:nvPr/>
        </p:nvGrpSpPr>
        <p:grpSpPr>
          <a:xfrm>
            <a:off x="2" y="46"/>
            <a:ext cx="9143710" cy="5143425"/>
            <a:chOff x="2" y="-41"/>
            <a:chExt cx="9143710" cy="5143425"/>
          </a:xfrm>
        </p:grpSpPr>
        <p:sp>
          <p:nvSpPr>
            <p:cNvPr id="2792" name="Google Shape;2792;p23"/>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3" name="Google Shape;2793;p23"/>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4" name="Google Shape;2794;p23"/>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5" name="Google Shape;2795;p23"/>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6" name="Google Shape;2796;p23"/>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7" name="Google Shape;2797;p23"/>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8" name="Google Shape;2798;p23"/>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99" name="Google Shape;2799;p23"/>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0" name="Google Shape;2800;p23"/>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1" name="Google Shape;2801;p23"/>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2" name="Google Shape;2802;p23"/>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3" name="Google Shape;2803;p23"/>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4" name="Google Shape;2804;p23"/>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5" name="Google Shape;2805;p23"/>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6" name="Google Shape;2806;p23"/>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7" name="Google Shape;2807;p23"/>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8" name="Google Shape;2808;p23"/>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09" name="Google Shape;2809;p23"/>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0" name="Google Shape;2810;p23"/>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1" name="Google Shape;2811;p23"/>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2" name="Google Shape;2812;p23"/>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3" name="Google Shape;2813;p23"/>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4" name="Google Shape;2814;p23"/>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5" name="Google Shape;2815;p23"/>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6" name="Google Shape;2816;p23"/>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7" name="Google Shape;2817;p23"/>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8" name="Google Shape;2818;p23"/>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19" name="Google Shape;2819;p23"/>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0" name="Google Shape;2820;p23"/>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1" name="Google Shape;2821;p23"/>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2" name="Google Shape;2822;p23"/>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3" name="Google Shape;2823;p23"/>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4" name="Google Shape;2824;p23"/>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5" name="Google Shape;2825;p23"/>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6" name="Google Shape;2826;p23"/>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7" name="Google Shape;2827;p23"/>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8" name="Google Shape;2828;p23"/>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29" name="Google Shape;2829;p23"/>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0" name="Google Shape;2830;p23"/>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1" name="Google Shape;2831;p23"/>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2" name="Google Shape;2832;p23"/>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3" name="Google Shape;2833;p23"/>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4" name="Google Shape;2834;p23"/>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5" name="Google Shape;2835;p23"/>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6" name="Google Shape;2836;p23"/>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7" name="Google Shape;2837;p23"/>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8" name="Google Shape;2838;p23"/>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39" name="Google Shape;2839;p23"/>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0" name="Google Shape;2840;p23"/>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1" name="Google Shape;2841;p23"/>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2" name="Google Shape;2842;p23"/>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3" name="Google Shape;2843;p23"/>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4" name="Google Shape;2844;p23"/>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5" name="Google Shape;2845;p23"/>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6" name="Google Shape;2846;p23"/>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7" name="Google Shape;2847;p23"/>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8" name="Google Shape;2848;p23"/>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49" name="Google Shape;2849;p23"/>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0" name="Google Shape;2850;p23"/>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1" name="Google Shape;2851;p23"/>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2" name="Google Shape;2852;p23"/>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3" name="Google Shape;2853;p23"/>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4" name="Google Shape;2854;p23"/>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5" name="Google Shape;2855;p23"/>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6" name="Google Shape;2856;p23"/>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7" name="Google Shape;2857;p23"/>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8" name="Google Shape;2858;p23"/>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59" name="Google Shape;2859;p23"/>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0" name="Google Shape;2860;p23"/>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1" name="Google Shape;2861;p23"/>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2" name="Google Shape;2862;p23"/>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3" name="Google Shape;2863;p23"/>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4" name="Google Shape;2864;p23"/>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5" name="Google Shape;2865;p23"/>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6" name="Google Shape;2866;p23"/>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7" name="Google Shape;2867;p23"/>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8" name="Google Shape;2868;p23"/>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69" name="Google Shape;2869;p23"/>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0" name="Google Shape;2870;p23"/>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1" name="Google Shape;2871;p23"/>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2" name="Google Shape;2872;p23"/>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3" name="Google Shape;2873;p23"/>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4" name="Google Shape;2874;p23"/>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5" name="Google Shape;2875;p23"/>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6" name="Google Shape;2876;p23"/>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7" name="Google Shape;2877;p23"/>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8" name="Google Shape;2878;p23"/>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79" name="Google Shape;2879;p23"/>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0" name="Google Shape;2880;p23"/>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1" name="Google Shape;2881;p23"/>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2" name="Google Shape;2882;p23"/>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3" name="Google Shape;2883;p23"/>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4" name="Google Shape;2884;p23"/>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5" name="Google Shape;2885;p23"/>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6" name="Google Shape;2886;p23"/>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7" name="Google Shape;2887;p23"/>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8" name="Google Shape;2888;p23"/>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89" name="Google Shape;2889;p23"/>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0" name="Google Shape;2890;p23"/>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1" name="Google Shape;2891;p23"/>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2" name="Google Shape;2892;p23"/>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3" name="Google Shape;2893;p23"/>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4" name="Google Shape;2894;p23"/>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5" name="Google Shape;2895;p23"/>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6" name="Google Shape;2896;p23"/>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7" name="Google Shape;2897;p23"/>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8" name="Google Shape;2898;p23"/>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899" name="Google Shape;2899;p23"/>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0" name="Google Shape;2900;p23"/>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1" name="Google Shape;2901;p23"/>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2" name="Google Shape;2902;p23"/>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3" name="Google Shape;2903;p23"/>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4" name="Google Shape;2904;p23"/>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5" name="Google Shape;2905;p23"/>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6" name="Google Shape;2906;p23"/>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7" name="Google Shape;2907;p23"/>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8" name="Google Shape;2908;p23"/>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09" name="Google Shape;2909;p23"/>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0" name="Google Shape;2910;p23"/>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1" name="Google Shape;2911;p23"/>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2" name="Google Shape;2912;p23"/>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3" name="Google Shape;2913;p23"/>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4" name="Google Shape;2914;p23"/>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5" name="Google Shape;2915;p23"/>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6" name="Google Shape;2916;p23"/>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7" name="Google Shape;2917;p23"/>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8" name="Google Shape;2918;p23"/>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19" name="Google Shape;2919;p23"/>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0" name="Google Shape;2920;p23"/>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1" name="Google Shape;2921;p23"/>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2" name="Google Shape;2922;p23"/>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3" name="Google Shape;2923;p23"/>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4" name="Google Shape;2924;p23"/>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5" name="Google Shape;2925;p23"/>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26" name="Google Shape;2926;p23"/>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927" name="Google Shape;2927;p23"/>
          <p:cNvSpPr txBox="1"/>
          <p:nvPr>
            <p:ph idx="1" type="subTitle"/>
          </p:nvPr>
        </p:nvSpPr>
        <p:spPr>
          <a:xfrm>
            <a:off x="855769" y="2380574"/>
            <a:ext cx="3154800" cy="107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28" name="Google Shape;2928;p23"/>
          <p:cNvSpPr txBox="1"/>
          <p:nvPr>
            <p:ph type="title"/>
          </p:nvPr>
        </p:nvSpPr>
        <p:spPr>
          <a:xfrm>
            <a:off x="855769" y="1342897"/>
            <a:ext cx="3154800" cy="93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2929" name="Google Shape;2929;p23"/>
          <p:cNvGrpSpPr/>
          <p:nvPr/>
        </p:nvGrpSpPr>
        <p:grpSpPr>
          <a:xfrm flipH="1">
            <a:off x="444125" y="1683200"/>
            <a:ext cx="8255750" cy="2920800"/>
            <a:chOff x="444125" y="1683200"/>
            <a:chExt cx="8255750" cy="2920800"/>
          </a:xfrm>
        </p:grpSpPr>
        <p:cxnSp>
          <p:nvCxnSpPr>
            <p:cNvPr id="2930" name="Google Shape;2930;p23"/>
            <p:cNvCxnSpPr/>
            <p:nvPr/>
          </p:nvCxnSpPr>
          <p:spPr>
            <a:xfrm rot="10800000">
              <a:off x="444125" y="3460800"/>
              <a:ext cx="0" cy="1056600"/>
            </a:xfrm>
            <a:prstGeom prst="straightConnector1">
              <a:avLst/>
            </a:prstGeom>
            <a:noFill/>
            <a:ln cap="flat" cmpd="sng" w="9525">
              <a:solidFill>
                <a:schemeClr val="dk2"/>
              </a:solidFill>
              <a:prstDash val="solid"/>
              <a:round/>
              <a:headEnd len="med" w="med" type="none"/>
              <a:tailEnd len="med" w="med" type="none"/>
            </a:ln>
          </p:spPr>
        </p:cxnSp>
        <p:cxnSp>
          <p:nvCxnSpPr>
            <p:cNvPr id="2931" name="Google Shape;2931;p23"/>
            <p:cNvCxnSpPr/>
            <p:nvPr/>
          </p:nvCxnSpPr>
          <p:spPr>
            <a:xfrm rot="10800000">
              <a:off x="8699875" y="16832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gradFill>
          <a:gsLst>
            <a:gs pos="0">
              <a:schemeClr val="accent1"/>
            </a:gs>
            <a:gs pos="100000">
              <a:schemeClr val="lt1"/>
            </a:gs>
          </a:gsLst>
          <a:path path="circle">
            <a:fillToRect b="50%" l="50%" r="50%" t="50%"/>
          </a:path>
          <a:tileRect/>
        </a:gradFill>
      </p:bgPr>
    </p:bg>
    <p:spTree>
      <p:nvGrpSpPr>
        <p:cNvPr id="2932" name="Shape 2932"/>
        <p:cNvGrpSpPr/>
        <p:nvPr/>
      </p:nvGrpSpPr>
      <p:grpSpPr>
        <a:xfrm>
          <a:off x="0" y="0"/>
          <a:ext cx="0" cy="0"/>
          <a:chOff x="0" y="0"/>
          <a:chExt cx="0" cy="0"/>
        </a:xfrm>
      </p:grpSpPr>
      <p:grpSp>
        <p:nvGrpSpPr>
          <p:cNvPr id="2933" name="Google Shape;2933;p24"/>
          <p:cNvGrpSpPr/>
          <p:nvPr/>
        </p:nvGrpSpPr>
        <p:grpSpPr>
          <a:xfrm>
            <a:off x="2" y="46"/>
            <a:ext cx="9143710" cy="5143425"/>
            <a:chOff x="2" y="-41"/>
            <a:chExt cx="9143710" cy="5143425"/>
          </a:xfrm>
        </p:grpSpPr>
        <p:sp>
          <p:nvSpPr>
            <p:cNvPr id="2934" name="Google Shape;2934;p24"/>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5" name="Google Shape;2935;p24"/>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6" name="Google Shape;2936;p24"/>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7" name="Google Shape;2937;p24"/>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8" name="Google Shape;2938;p24"/>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39" name="Google Shape;2939;p24"/>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0" name="Google Shape;2940;p24"/>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1" name="Google Shape;2941;p24"/>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2" name="Google Shape;2942;p24"/>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3" name="Google Shape;2943;p24"/>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4" name="Google Shape;2944;p24"/>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5" name="Google Shape;2945;p24"/>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6" name="Google Shape;2946;p24"/>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7" name="Google Shape;2947;p24"/>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8" name="Google Shape;2948;p24"/>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49" name="Google Shape;2949;p24"/>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0" name="Google Shape;2950;p24"/>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1" name="Google Shape;2951;p24"/>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2" name="Google Shape;2952;p24"/>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3" name="Google Shape;2953;p24"/>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4" name="Google Shape;2954;p24"/>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5" name="Google Shape;2955;p24"/>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6" name="Google Shape;2956;p24"/>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7" name="Google Shape;2957;p24"/>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8" name="Google Shape;2958;p24"/>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59" name="Google Shape;2959;p24"/>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0" name="Google Shape;2960;p24"/>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1" name="Google Shape;2961;p24"/>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2" name="Google Shape;2962;p24"/>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3" name="Google Shape;2963;p24"/>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4" name="Google Shape;2964;p24"/>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5" name="Google Shape;2965;p24"/>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6" name="Google Shape;2966;p24"/>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7" name="Google Shape;2967;p24"/>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8" name="Google Shape;2968;p24"/>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69" name="Google Shape;2969;p24"/>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0" name="Google Shape;2970;p24"/>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1" name="Google Shape;2971;p24"/>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2" name="Google Shape;2972;p24"/>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3" name="Google Shape;2973;p24"/>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4" name="Google Shape;2974;p24"/>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5" name="Google Shape;2975;p24"/>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6" name="Google Shape;2976;p24"/>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7" name="Google Shape;2977;p24"/>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8" name="Google Shape;2978;p24"/>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79" name="Google Shape;2979;p24"/>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0" name="Google Shape;2980;p24"/>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1" name="Google Shape;2981;p24"/>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2" name="Google Shape;2982;p24"/>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3" name="Google Shape;2983;p24"/>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4" name="Google Shape;2984;p24"/>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5" name="Google Shape;2985;p24"/>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6" name="Google Shape;2986;p24"/>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7" name="Google Shape;2987;p24"/>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8" name="Google Shape;2988;p24"/>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89" name="Google Shape;2989;p24"/>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0" name="Google Shape;2990;p24"/>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1" name="Google Shape;2991;p24"/>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2" name="Google Shape;2992;p24"/>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3" name="Google Shape;2993;p24"/>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4" name="Google Shape;2994;p24"/>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5" name="Google Shape;2995;p24"/>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6" name="Google Shape;2996;p24"/>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7" name="Google Shape;2997;p24"/>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8" name="Google Shape;2998;p24"/>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999" name="Google Shape;2999;p24"/>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0" name="Google Shape;3000;p24"/>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1" name="Google Shape;3001;p24"/>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2" name="Google Shape;3002;p24"/>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3" name="Google Shape;3003;p24"/>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4" name="Google Shape;3004;p24"/>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5" name="Google Shape;3005;p24"/>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6" name="Google Shape;3006;p24"/>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7" name="Google Shape;3007;p24"/>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8" name="Google Shape;3008;p24"/>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09" name="Google Shape;3009;p24"/>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0" name="Google Shape;3010;p24"/>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1" name="Google Shape;3011;p24"/>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2" name="Google Shape;3012;p24"/>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3" name="Google Shape;3013;p24"/>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4" name="Google Shape;3014;p24"/>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5" name="Google Shape;3015;p24"/>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6" name="Google Shape;3016;p24"/>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7" name="Google Shape;3017;p24"/>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8" name="Google Shape;3018;p24"/>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9" name="Google Shape;3019;p24"/>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0" name="Google Shape;3020;p24"/>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1" name="Google Shape;3021;p24"/>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2" name="Google Shape;3022;p24"/>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3" name="Google Shape;3023;p24"/>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4" name="Google Shape;3024;p24"/>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5" name="Google Shape;3025;p24"/>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6" name="Google Shape;3026;p24"/>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7" name="Google Shape;3027;p24"/>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8" name="Google Shape;3028;p24"/>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9" name="Google Shape;3029;p24"/>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0" name="Google Shape;3030;p24"/>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1" name="Google Shape;3031;p24"/>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2" name="Google Shape;3032;p24"/>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3" name="Google Shape;3033;p24"/>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4" name="Google Shape;3034;p24"/>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5" name="Google Shape;3035;p24"/>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6" name="Google Shape;3036;p24"/>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7" name="Google Shape;3037;p24"/>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8" name="Google Shape;3038;p24"/>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9" name="Google Shape;3039;p24"/>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0" name="Google Shape;3040;p24"/>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1" name="Google Shape;3041;p24"/>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2" name="Google Shape;3042;p24"/>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3" name="Google Shape;3043;p24"/>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4" name="Google Shape;3044;p24"/>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5" name="Google Shape;3045;p24"/>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6" name="Google Shape;3046;p24"/>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7" name="Google Shape;3047;p24"/>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8" name="Google Shape;3048;p24"/>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9" name="Google Shape;3049;p24"/>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0" name="Google Shape;3050;p24"/>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1" name="Google Shape;3051;p24"/>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2" name="Google Shape;3052;p24"/>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3" name="Google Shape;3053;p24"/>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4" name="Google Shape;3054;p24"/>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5" name="Google Shape;3055;p24"/>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6" name="Google Shape;3056;p24"/>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7" name="Google Shape;3057;p24"/>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8" name="Google Shape;3058;p24"/>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9" name="Google Shape;3059;p24"/>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0" name="Google Shape;3060;p24"/>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1" name="Google Shape;3061;p24"/>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2" name="Google Shape;3062;p24"/>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3" name="Google Shape;3063;p24"/>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4" name="Google Shape;3064;p24"/>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5" name="Google Shape;3065;p24"/>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6" name="Google Shape;3066;p24"/>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7" name="Google Shape;3067;p24"/>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8" name="Google Shape;3068;p24"/>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069" name="Google Shape;3069;p24"/>
          <p:cNvSpPr txBox="1"/>
          <p:nvPr>
            <p:ph type="title"/>
          </p:nvPr>
        </p:nvSpPr>
        <p:spPr>
          <a:xfrm>
            <a:off x="2814153" y="1697800"/>
            <a:ext cx="5200500" cy="15252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70" name="Google Shape;3070;p24"/>
          <p:cNvSpPr txBox="1"/>
          <p:nvPr>
            <p:ph hasCustomPrompt="1" idx="2" type="title"/>
          </p:nvPr>
        </p:nvSpPr>
        <p:spPr>
          <a:xfrm>
            <a:off x="1129200" y="1697800"/>
            <a:ext cx="1223100" cy="1223100"/>
          </a:xfrm>
          <a:prstGeom prst="rect">
            <a:avLst/>
          </a:prstGeom>
          <a:gradFill>
            <a:gsLst>
              <a:gs pos="0">
                <a:schemeClr val="accent1"/>
              </a:gs>
              <a:gs pos="100000">
                <a:schemeClr val="lt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3071" name="Google Shape;3071;p24"/>
          <p:cNvSpPr txBox="1"/>
          <p:nvPr>
            <p:ph idx="1" type="subTitle"/>
          </p:nvPr>
        </p:nvSpPr>
        <p:spPr>
          <a:xfrm>
            <a:off x="1129200" y="3357775"/>
            <a:ext cx="6885600" cy="411600"/>
          </a:xfrm>
          <a:prstGeom prst="rect">
            <a:avLst/>
          </a:prstGeom>
          <a:gradFill>
            <a:gsLst>
              <a:gs pos="0">
                <a:srgbClr val="D4BE9B"/>
              </a:gs>
              <a:gs pos="100000">
                <a:srgbClr val="9D7F4F"/>
              </a:gs>
            </a:gsLst>
            <a:lin ang="10801400" scaled="0"/>
          </a:grad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072" name="Google Shape;3072;p24"/>
          <p:cNvCxnSpPr/>
          <p:nvPr/>
        </p:nvCxnSpPr>
        <p:spPr>
          <a:xfrm rot="10800000">
            <a:off x="444125" y="391700"/>
            <a:ext cx="0" cy="2348400"/>
          </a:xfrm>
          <a:prstGeom prst="straightConnector1">
            <a:avLst/>
          </a:prstGeom>
          <a:noFill/>
          <a:ln cap="flat" cmpd="sng" w="9525">
            <a:solidFill>
              <a:schemeClr val="lt1"/>
            </a:solidFill>
            <a:prstDash val="solid"/>
            <a:round/>
            <a:headEnd len="med" w="med" type="none"/>
            <a:tailEnd len="med" w="med" type="none"/>
          </a:ln>
        </p:spPr>
      </p:cxnSp>
      <p:cxnSp>
        <p:nvCxnSpPr>
          <p:cNvPr id="3073" name="Google Shape;3073;p24"/>
          <p:cNvCxnSpPr/>
          <p:nvPr/>
        </p:nvCxnSpPr>
        <p:spPr>
          <a:xfrm rot="10800000">
            <a:off x="8699875" y="3322288"/>
            <a:ext cx="0" cy="965700"/>
          </a:xfrm>
          <a:prstGeom prst="straightConnector1">
            <a:avLst/>
          </a:prstGeom>
          <a:noFill/>
          <a:ln cap="flat" cmpd="sng" w="9525">
            <a:solidFill>
              <a:schemeClr val="lt1"/>
            </a:solidFill>
            <a:prstDash val="solid"/>
            <a:round/>
            <a:headEnd len="med" w="med" type="none"/>
            <a:tailEnd len="med" w="med" type="none"/>
          </a:ln>
        </p:spPr>
      </p:cxnSp>
      <p:grpSp>
        <p:nvGrpSpPr>
          <p:cNvPr id="3074" name="Google Shape;3074;p24"/>
          <p:cNvGrpSpPr/>
          <p:nvPr/>
        </p:nvGrpSpPr>
        <p:grpSpPr>
          <a:xfrm>
            <a:off x="7795950" y="391725"/>
            <a:ext cx="903936" cy="526131"/>
            <a:chOff x="444125" y="4225550"/>
            <a:chExt cx="903936" cy="526131"/>
          </a:xfrm>
        </p:grpSpPr>
        <p:sp>
          <p:nvSpPr>
            <p:cNvPr id="3075" name="Google Shape;3075;p24"/>
            <p:cNvSpPr/>
            <p:nvPr/>
          </p:nvSpPr>
          <p:spPr>
            <a:xfrm>
              <a:off x="444125" y="4225550"/>
              <a:ext cx="526097" cy="526131"/>
            </a:xfrm>
            <a:custGeom>
              <a:rect b="b" l="l" r="r" t="t"/>
              <a:pathLst>
                <a:path extrusionOk="0" fill="none" h="15876" w="15875">
                  <a:moveTo>
                    <a:pt x="0" y="7944"/>
                  </a:moveTo>
                  <a:lnTo>
                    <a:pt x="7943" y="1"/>
                  </a:lnTo>
                  <a:lnTo>
                    <a:pt x="15875" y="7944"/>
                  </a:lnTo>
                  <a:lnTo>
                    <a:pt x="7943" y="15875"/>
                  </a:lnTo>
                  <a:close/>
                </a:path>
              </a:pathLst>
            </a:custGeom>
            <a:solidFill>
              <a:schemeClr val="dk2"/>
            </a:solid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4"/>
            <p:cNvSpPr/>
            <p:nvPr/>
          </p:nvSpPr>
          <p:spPr>
            <a:xfrm>
              <a:off x="821964" y="4225550"/>
              <a:ext cx="526098" cy="526131"/>
            </a:xfrm>
            <a:custGeom>
              <a:rect b="b" l="l" r="r" t="t"/>
              <a:pathLst>
                <a:path extrusionOk="0" fill="none" h="15876" w="15875">
                  <a:moveTo>
                    <a:pt x="0" y="7932"/>
                  </a:moveTo>
                  <a:lnTo>
                    <a:pt x="7943" y="1"/>
                  </a:lnTo>
                  <a:lnTo>
                    <a:pt x="15874" y="7932"/>
                  </a:lnTo>
                  <a:lnTo>
                    <a:pt x="7943" y="15875"/>
                  </a:lnTo>
                  <a:close/>
                </a:path>
              </a:pathLst>
            </a:custGeom>
            <a:solidFill>
              <a:schemeClr val="dk2"/>
            </a:solidFill>
            <a:ln cap="flat" cmpd="sng" w="9525">
              <a:solidFill>
                <a:schemeClr val="lt1"/>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7" name="Google Shape;3077;p24"/>
          <p:cNvGrpSpPr/>
          <p:nvPr/>
        </p:nvGrpSpPr>
        <p:grpSpPr>
          <a:xfrm>
            <a:off x="444125" y="391825"/>
            <a:ext cx="8255750" cy="4359850"/>
            <a:chOff x="449775" y="420975"/>
            <a:chExt cx="8255750" cy="4359850"/>
          </a:xfrm>
        </p:grpSpPr>
        <p:cxnSp>
          <p:nvCxnSpPr>
            <p:cNvPr id="3078" name="Google Shape;3078;p24"/>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079" name="Google Shape;3079;p24"/>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gradFill>
          <a:gsLst>
            <a:gs pos="0">
              <a:schemeClr val="accent1"/>
            </a:gs>
            <a:gs pos="100000">
              <a:schemeClr val="lt1"/>
            </a:gs>
          </a:gsLst>
          <a:path path="circle">
            <a:fillToRect b="50%" l="50%" r="50%" t="50%"/>
          </a:path>
          <a:tileRect/>
        </a:gradFill>
      </p:bgPr>
    </p:bg>
    <p:spTree>
      <p:nvGrpSpPr>
        <p:cNvPr id="3080" name="Shape 3080"/>
        <p:cNvGrpSpPr/>
        <p:nvPr/>
      </p:nvGrpSpPr>
      <p:grpSpPr>
        <a:xfrm>
          <a:off x="0" y="0"/>
          <a:ext cx="0" cy="0"/>
          <a:chOff x="0" y="0"/>
          <a:chExt cx="0" cy="0"/>
        </a:xfrm>
      </p:grpSpPr>
      <p:grpSp>
        <p:nvGrpSpPr>
          <p:cNvPr id="3081" name="Google Shape;3081;p25"/>
          <p:cNvGrpSpPr/>
          <p:nvPr/>
        </p:nvGrpSpPr>
        <p:grpSpPr>
          <a:xfrm>
            <a:off x="2" y="46"/>
            <a:ext cx="9143710" cy="5143425"/>
            <a:chOff x="2" y="-41"/>
            <a:chExt cx="9143710" cy="5143425"/>
          </a:xfrm>
        </p:grpSpPr>
        <p:sp>
          <p:nvSpPr>
            <p:cNvPr id="3082" name="Google Shape;3082;p25"/>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3" name="Google Shape;3083;p25"/>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4" name="Google Shape;3084;p25"/>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5" name="Google Shape;3085;p25"/>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6" name="Google Shape;3086;p25"/>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7" name="Google Shape;3087;p25"/>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8" name="Google Shape;3088;p25"/>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9" name="Google Shape;3089;p25"/>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0" name="Google Shape;3090;p25"/>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1" name="Google Shape;3091;p25"/>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2" name="Google Shape;3092;p25"/>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3" name="Google Shape;3093;p25"/>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4" name="Google Shape;3094;p25"/>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5" name="Google Shape;3095;p25"/>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6" name="Google Shape;3096;p25"/>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7" name="Google Shape;3097;p25"/>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8" name="Google Shape;3098;p25"/>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9" name="Google Shape;3099;p25"/>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0" name="Google Shape;3100;p25"/>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1" name="Google Shape;3101;p25"/>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2" name="Google Shape;3102;p25"/>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3" name="Google Shape;3103;p25"/>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4" name="Google Shape;3104;p25"/>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5" name="Google Shape;3105;p25"/>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6" name="Google Shape;3106;p25"/>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7" name="Google Shape;3107;p25"/>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8" name="Google Shape;3108;p25"/>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9" name="Google Shape;3109;p25"/>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0" name="Google Shape;3110;p25"/>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1" name="Google Shape;3111;p25"/>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2" name="Google Shape;3112;p25"/>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3" name="Google Shape;3113;p25"/>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4" name="Google Shape;3114;p25"/>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5" name="Google Shape;3115;p25"/>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6" name="Google Shape;3116;p25"/>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7" name="Google Shape;3117;p25"/>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8" name="Google Shape;3118;p25"/>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9" name="Google Shape;3119;p25"/>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0" name="Google Shape;3120;p25"/>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1" name="Google Shape;3121;p25"/>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2" name="Google Shape;3122;p25"/>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3" name="Google Shape;3123;p25"/>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4" name="Google Shape;3124;p25"/>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5" name="Google Shape;3125;p25"/>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6" name="Google Shape;3126;p25"/>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7" name="Google Shape;3127;p25"/>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8" name="Google Shape;3128;p25"/>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9" name="Google Shape;3129;p25"/>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0" name="Google Shape;3130;p25"/>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1" name="Google Shape;3131;p25"/>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2" name="Google Shape;3132;p25"/>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3" name="Google Shape;3133;p25"/>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4" name="Google Shape;3134;p25"/>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5" name="Google Shape;3135;p25"/>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6" name="Google Shape;3136;p25"/>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7" name="Google Shape;3137;p25"/>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8" name="Google Shape;3138;p25"/>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9" name="Google Shape;3139;p25"/>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0" name="Google Shape;3140;p25"/>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1" name="Google Shape;3141;p25"/>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2" name="Google Shape;3142;p25"/>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3" name="Google Shape;3143;p25"/>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4" name="Google Shape;3144;p25"/>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5" name="Google Shape;3145;p25"/>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6" name="Google Shape;3146;p25"/>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7" name="Google Shape;3147;p25"/>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8" name="Google Shape;3148;p25"/>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9" name="Google Shape;3149;p25"/>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0" name="Google Shape;3150;p25"/>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1" name="Google Shape;3151;p25"/>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2" name="Google Shape;3152;p25"/>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3" name="Google Shape;3153;p25"/>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4" name="Google Shape;3154;p25"/>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5" name="Google Shape;3155;p25"/>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6" name="Google Shape;3156;p25"/>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7" name="Google Shape;3157;p25"/>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8" name="Google Shape;3158;p25"/>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9" name="Google Shape;3159;p25"/>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0" name="Google Shape;3160;p25"/>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1" name="Google Shape;3161;p25"/>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2" name="Google Shape;3162;p25"/>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3" name="Google Shape;3163;p25"/>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4" name="Google Shape;3164;p25"/>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5" name="Google Shape;3165;p25"/>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6" name="Google Shape;3166;p25"/>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7" name="Google Shape;3167;p25"/>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8" name="Google Shape;3168;p25"/>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9" name="Google Shape;3169;p25"/>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0" name="Google Shape;3170;p25"/>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1" name="Google Shape;3171;p25"/>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2" name="Google Shape;3172;p25"/>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3" name="Google Shape;3173;p25"/>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4" name="Google Shape;3174;p25"/>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5" name="Google Shape;3175;p25"/>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6" name="Google Shape;3176;p25"/>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7" name="Google Shape;3177;p25"/>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8" name="Google Shape;3178;p25"/>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9" name="Google Shape;3179;p25"/>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0" name="Google Shape;3180;p25"/>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1" name="Google Shape;3181;p25"/>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2" name="Google Shape;3182;p25"/>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3" name="Google Shape;3183;p25"/>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4" name="Google Shape;3184;p25"/>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5" name="Google Shape;3185;p25"/>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6" name="Google Shape;3186;p25"/>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7" name="Google Shape;3187;p25"/>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8" name="Google Shape;3188;p25"/>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9" name="Google Shape;3189;p25"/>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0" name="Google Shape;3190;p25"/>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1" name="Google Shape;3191;p25"/>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2" name="Google Shape;3192;p25"/>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3" name="Google Shape;3193;p25"/>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4" name="Google Shape;3194;p25"/>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5" name="Google Shape;3195;p25"/>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6" name="Google Shape;3196;p25"/>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7" name="Google Shape;3197;p25"/>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8" name="Google Shape;3198;p25"/>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9" name="Google Shape;3199;p25"/>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0" name="Google Shape;3200;p25"/>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1" name="Google Shape;3201;p25"/>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2" name="Google Shape;3202;p25"/>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3" name="Google Shape;3203;p25"/>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4" name="Google Shape;3204;p25"/>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5" name="Google Shape;3205;p25"/>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6" name="Google Shape;3206;p25"/>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7" name="Google Shape;3207;p25"/>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8" name="Google Shape;3208;p25"/>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9" name="Google Shape;3209;p25"/>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0" name="Google Shape;3210;p25"/>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1" name="Google Shape;3211;p25"/>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2" name="Google Shape;3212;p25"/>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3" name="Google Shape;3213;p25"/>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4" name="Google Shape;3214;p25"/>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5" name="Google Shape;3215;p25"/>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6" name="Google Shape;3216;p25"/>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217" name="Google Shape;3217;p25"/>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218" name="Google Shape;3218;p25"/>
          <p:cNvGrpSpPr/>
          <p:nvPr/>
        </p:nvGrpSpPr>
        <p:grpSpPr>
          <a:xfrm>
            <a:off x="444125" y="391825"/>
            <a:ext cx="8255750" cy="4359850"/>
            <a:chOff x="449775" y="420975"/>
            <a:chExt cx="8255750" cy="4359850"/>
          </a:xfrm>
        </p:grpSpPr>
        <p:cxnSp>
          <p:nvCxnSpPr>
            <p:cNvPr id="3219" name="Google Shape;3219;p25"/>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220" name="Google Shape;3220;p25"/>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gradFill>
          <a:gsLst>
            <a:gs pos="0">
              <a:schemeClr val="accent1"/>
            </a:gs>
            <a:gs pos="100000">
              <a:schemeClr val="lt1"/>
            </a:gs>
          </a:gsLst>
          <a:path path="circle">
            <a:fillToRect b="50%" l="50%" r="50%" t="50%"/>
          </a:path>
          <a:tileRect/>
        </a:gradFill>
      </p:bgPr>
    </p:bg>
    <p:spTree>
      <p:nvGrpSpPr>
        <p:cNvPr id="3221" name="Shape 3221"/>
        <p:cNvGrpSpPr/>
        <p:nvPr/>
      </p:nvGrpSpPr>
      <p:grpSpPr>
        <a:xfrm>
          <a:off x="0" y="0"/>
          <a:ext cx="0" cy="0"/>
          <a:chOff x="0" y="0"/>
          <a:chExt cx="0" cy="0"/>
        </a:xfrm>
      </p:grpSpPr>
      <p:grpSp>
        <p:nvGrpSpPr>
          <p:cNvPr id="3222" name="Google Shape;3222;p26"/>
          <p:cNvGrpSpPr/>
          <p:nvPr/>
        </p:nvGrpSpPr>
        <p:grpSpPr>
          <a:xfrm>
            <a:off x="2" y="46"/>
            <a:ext cx="9143710" cy="5143425"/>
            <a:chOff x="2" y="-41"/>
            <a:chExt cx="9143710" cy="5143425"/>
          </a:xfrm>
        </p:grpSpPr>
        <p:sp>
          <p:nvSpPr>
            <p:cNvPr id="3223" name="Google Shape;3223;p26"/>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4" name="Google Shape;3224;p26"/>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5" name="Google Shape;3225;p26"/>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6" name="Google Shape;3226;p26"/>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7" name="Google Shape;3227;p26"/>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8" name="Google Shape;3228;p26"/>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9" name="Google Shape;3229;p26"/>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0" name="Google Shape;3230;p26"/>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1" name="Google Shape;3231;p26"/>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2" name="Google Shape;3232;p26"/>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3" name="Google Shape;3233;p26"/>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4" name="Google Shape;3234;p26"/>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5" name="Google Shape;3235;p26"/>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6" name="Google Shape;3236;p26"/>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7" name="Google Shape;3237;p26"/>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8" name="Google Shape;3238;p26"/>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9" name="Google Shape;3239;p26"/>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0" name="Google Shape;3240;p26"/>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1" name="Google Shape;3241;p26"/>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2" name="Google Shape;3242;p26"/>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3" name="Google Shape;3243;p26"/>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4" name="Google Shape;3244;p26"/>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5" name="Google Shape;3245;p26"/>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6" name="Google Shape;3246;p26"/>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7" name="Google Shape;3247;p26"/>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8" name="Google Shape;3248;p26"/>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9" name="Google Shape;3249;p26"/>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0" name="Google Shape;3250;p26"/>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1" name="Google Shape;3251;p26"/>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2" name="Google Shape;3252;p26"/>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3" name="Google Shape;3253;p26"/>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4" name="Google Shape;3254;p26"/>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5" name="Google Shape;3255;p26"/>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6" name="Google Shape;3256;p26"/>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7" name="Google Shape;3257;p26"/>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8" name="Google Shape;3258;p26"/>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9" name="Google Shape;3259;p26"/>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0" name="Google Shape;3260;p26"/>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1" name="Google Shape;3261;p26"/>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2" name="Google Shape;3262;p26"/>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3" name="Google Shape;3263;p26"/>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4" name="Google Shape;3264;p26"/>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5" name="Google Shape;3265;p26"/>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6" name="Google Shape;3266;p26"/>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7" name="Google Shape;3267;p26"/>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8" name="Google Shape;3268;p26"/>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9" name="Google Shape;3269;p26"/>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0" name="Google Shape;3270;p26"/>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1" name="Google Shape;3271;p26"/>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2" name="Google Shape;3272;p26"/>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3" name="Google Shape;3273;p26"/>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4" name="Google Shape;3274;p26"/>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5" name="Google Shape;3275;p26"/>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6" name="Google Shape;3276;p26"/>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7" name="Google Shape;3277;p26"/>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8" name="Google Shape;3278;p26"/>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9" name="Google Shape;3279;p26"/>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0" name="Google Shape;3280;p26"/>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1" name="Google Shape;3281;p26"/>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2" name="Google Shape;3282;p26"/>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3" name="Google Shape;3283;p26"/>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4" name="Google Shape;3284;p26"/>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5" name="Google Shape;3285;p26"/>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6" name="Google Shape;3286;p26"/>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7" name="Google Shape;3287;p26"/>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8" name="Google Shape;3288;p26"/>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9" name="Google Shape;3289;p26"/>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0" name="Google Shape;3290;p26"/>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1" name="Google Shape;3291;p26"/>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2" name="Google Shape;3292;p26"/>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3" name="Google Shape;3293;p26"/>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4" name="Google Shape;3294;p26"/>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5" name="Google Shape;3295;p26"/>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6" name="Google Shape;3296;p26"/>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7" name="Google Shape;3297;p26"/>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8" name="Google Shape;3298;p26"/>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9" name="Google Shape;3299;p26"/>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0" name="Google Shape;3300;p26"/>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1" name="Google Shape;3301;p26"/>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2" name="Google Shape;3302;p26"/>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3" name="Google Shape;3303;p26"/>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4" name="Google Shape;3304;p26"/>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5" name="Google Shape;3305;p26"/>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6" name="Google Shape;3306;p26"/>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7" name="Google Shape;3307;p26"/>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8" name="Google Shape;3308;p26"/>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9" name="Google Shape;3309;p26"/>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0" name="Google Shape;3310;p26"/>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1" name="Google Shape;3311;p26"/>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2" name="Google Shape;3312;p26"/>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3" name="Google Shape;3313;p26"/>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4" name="Google Shape;3314;p26"/>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5" name="Google Shape;3315;p26"/>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6" name="Google Shape;3316;p26"/>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7" name="Google Shape;3317;p26"/>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8" name="Google Shape;3318;p26"/>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9" name="Google Shape;3319;p26"/>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0" name="Google Shape;3320;p26"/>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1" name="Google Shape;3321;p26"/>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2" name="Google Shape;3322;p26"/>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3" name="Google Shape;3323;p26"/>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4" name="Google Shape;3324;p26"/>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5" name="Google Shape;3325;p26"/>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6" name="Google Shape;3326;p26"/>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7" name="Google Shape;3327;p26"/>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8" name="Google Shape;3328;p26"/>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9" name="Google Shape;3329;p26"/>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0" name="Google Shape;3330;p26"/>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1" name="Google Shape;3331;p26"/>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2" name="Google Shape;3332;p26"/>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3" name="Google Shape;3333;p26"/>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4" name="Google Shape;3334;p26"/>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5" name="Google Shape;3335;p26"/>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6" name="Google Shape;3336;p26"/>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7" name="Google Shape;3337;p26"/>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8" name="Google Shape;3338;p26"/>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9" name="Google Shape;3339;p26"/>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0" name="Google Shape;3340;p26"/>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1" name="Google Shape;3341;p26"/>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2" name="Google Shape;3342;p26"/>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3" name="Google Shape;3343;p26"/>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4" name="Google Shape;3344;p26"/>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5" name="Google Shape;3345;p26"/>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6" name="Google Shape;3346;p26"/>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7" name="Google Shape;3347;p26"/>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8" name="Google Shape;3348;p26"/>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9" name="Google Shape;3349;p26"/>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0" name="Google Shape;3350;p26"/>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1" name="Google Shape;3351;p26"/>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2" name="Google Shape;3352;p26"/>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3" name="Google Shape;3353;p26"/>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4" name="Google Shape;3354;p26"/>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5" name="Google Shape;3355;p26"/>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6" name="Google Shape;3356;p26"/>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7" name="Google Shape;3357;p26"/>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358" name="Google Shape;3358;p2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359" name="Google Shape;3359;p26"/>
          <p:cNvGrpSpPr/>
          <p:nvPr/>
        </p:nvGrpSpPr>
        <p:grpSpPr>
          <a:xfrm flipH="1">
            <a:off x="444125" y="391825"/>
            <a:ext cx="8255750" cy="4359850"/>
            <a:chOff x="449775" y="420975"/>
            <a:chExt cx="8255750" cy="4359850"/>
          </a:xfrm>
        </p:grpSpPr>
        <p:cxnSp>
          <p:nvCxnSpPr>
            <p:cNvPr id="3360" name="Google Shape;3360;p26"/>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361" name="Google Shape;3361;p26"/>
            <p:cNvCxnSpPr/>
            <p:nvPr/>
          </p:nvCxnSpPr>
          <p:spPr>
            <a:xfrm rot="10800000">
              <a:off x="8705525" y="2800525"/>
              <a:ext cx="0" cy="19803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bg>
      <p:bgPr>
        <a:gradFill>
          <a:gsLst>
            <a:gs pos="0">
              <a:schemeClr val="accent1"/>
            </a:gs>
            <a:gs pos="100000">
              <a:schemeClr val="lt1"/>
            </a:gs>
          </a:gsLst>
          <a:path path="circle">
            <a:fillToRect b="50%" l="50%" r="50%" t="50%"/>
          </a:path>
          <a:tileRect/>
        </a:gradFill>
      </p:bgPr>
    </p:bg>
    <p:spTree>
      <p:nvGrpSpPr>
        <p:cNvPr id="3362" name="Shape 3362"/>
        <p:cNvGrpSpPr/>
        <p:nvPr/>
      </p:nvGrpSpPr>
      <p:grpSpPr>
        <a:xfrm>
          <a:off x="0" y="0"/>
          <a:ext cx="0" cy="0"/>
          <a:chOff x="0" y="0"/>
          <a:chExt cx="0" cy="0"/>
        </a:xfrm>
      </p:grpSpPr>
      <p:grpSp>
        <p:nvGrpSpPr>
          <p:cNvPr id="3363" name="Google Shape;3363;p27"/>
          <p:cNvGrpSpPr/>
          <p:nvPr/>
        </p:nvGrpSpPr>
        <p:grpSpPr>
          <a:xfrm>
            <a:off x="2" y="46"/>
            <a:ext cx="9143710" cy="5143425"/>
            <a:chOff x="2" y="-41"/>
            <a:chExt cx="9143710" cy="5143425"/>
          </a:xfrm>
        </p:grpSpPr>
        <p:sp>
          <p:nvSpPr>
            <p:cNvPr id="3364" name="Google Shape;3364;p27"/>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5" name="Google Shape;3365;p27"/>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6" name="Google Shape;3366;p27"/>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7" name="Google Shape;3367;p27"/>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8" name="Google Shape;3368;p27"/>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9" name="Google Shape;3369;p27"/>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0" name="Google Shape;3370;p27"/>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1" name="Google Shape;3371;p27"/>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2" name="Google Shape;3372;p27"/>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3" name="Google Shape;3373;p27"/>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4" name="Google Shape;3374;p27"/>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5" name="Google Shape;3375;p27"/>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6" name="Google Shape;3376;p27"/>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7" name="Google Shape;3377;p27"/>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8" name="Google Shape;3378;p27"/>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9" name="Google Shape;3379;p27"/>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0" name="Google Shape;3380;p27"/>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1" name="Google Shape;3381;p27"/>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2" name="Google Shape;3382;p27"/>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3" name="Google Shape;3383;p27"/>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4" name="Google Shape;3384;p27"/>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5" name="Google Shape;3385;p27"/>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6" name="Google Shape;3386;p27"/>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7" name="Google Shape;3387;p27"/>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8" name="Google Shape;3388;p27"/>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9" name="Google Shape;3389;p27"/>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0" name="Google Shape;3390;p27"/>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1" name="Google Shape;3391;p27"/>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2" name="Google Shape;3392;p27"/>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3" name="Google Shape;3393;p27"/>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4" name="Google Shape;3394;p27"/>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5" name="Google Shape;3395;p27"/>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6" name="Google Shape;3396;p27"/>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7" name="Google Shape;3397;p27"/>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8" name="Google Shape;3398;p27"/>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9" name="Google Shape;3399;p27"/>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0" name="Google Shape;3400;p27"/>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1" name="Google Shape;3401;p27"/>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2" name="Google Shape;3402;p27"/>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3" name="Google Shape;3403;p27"/>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4" name="Google Shape;3404;p27"/>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5" name="Google Shape;3405;p27"/>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6" name="Google Shape;3406;p27"/>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7" name="Google Shape;3407;p27"/>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8" name="Google Shape;3408;p27"/>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9" name="Google Shape;3409;p27"/>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0" name="Google Shape;3410;p27"/>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1" name="Google Shape;3411;p27"/>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2" name="Google Shape;3412;p27"/>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3" name="Google Shape;3413;p27"/>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4" name="Google Shape;3414;p27"/>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5" name="Google Shape;3415;p27"/>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6" name="Google Shape;3416;p27"/>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7" name="Google Shape;3417;p27"/>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8" name="Google Shape;3418;p27"/>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9" name="Google Shape;3419;p27"/>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0" name="Google Shape;3420;p27"/>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1" name="Google Shape;3421;p27"/>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2" name="Google Shape;3422;p27"/>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3" name="Google Shape;3423;p27"/>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4" name="Google Shape;3424;p27"/>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5" name="Google Shape;3425;p27"/>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6" name="Google Shape;3426;p27"/>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7" name="Google Shape;3427;p27"/>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8" name="Google Shape;3428;p27"/>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9" name="Google Shape;3429;p27"/>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0" name="Google Shape;3430;p27"/>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1" name="Google Shape;3431;p27"/>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2" name="Google Shape;3432;p27"/>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3" name="Google Shape;3433;p27"/>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4" name="Google Shape;3434;p27"/>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5" name="Google Shape;3435;p27"/>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6" name="Google Shape;3436;p27"/>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7" name="Google Shape;3437;p27"/>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8" name="Google Shape;3438;p27"/>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9" name="Google Shape;3439;p27"/>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0" name="Google Shape;3440;p27"/>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1" name="Google Shape;3441;p27"/>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2" name="Google Shape;3442;p27"/>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3" name="Google Shape;3443;p27"/>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4" name="Google Shape;3444;p27"/>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5" name="Google Shape;3445;p27"/>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6" name="Google Shape;3446;p27"/>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7" name="Google Shape;3447;p27"/>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8" name="Google Shape;3448;p27"/>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9" name="Google Shape;3449;p27"/>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0" name="Google Shape;3450;p27"/>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1" name="Google Shape;3451;p27"/>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2" name="Google Shape;3452;p27"/>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3" name="Google Shape;3453;p27"/>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4" name="Google Shape;3454;p27"/>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5" name="Google Shape;3455;p27"/>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6" name="Google Shape;3456;p27"/>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7" name="Google Shape;3457;p27"/>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8" name="Google Shape;3458;p27"/>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9" name="Google Shape;3459;p27"/>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0" name="Google Shape;3460;p27"/>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1" name="Google Shape;3461;p27"/>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2" name="Google Shape;3462;p27"/>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3" name="Google Shape;3463;p27"/>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4" name="Google Shape;3464;p27"/>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5" name="Google Shape;3465;p27"/>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6" name="Google Shape;3466;p27"/>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7" name="Google Shape;3467;p27"/>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8" name="Google Shape;3468;p27"/>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9" name="Google Shape;3469;p27"/>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0" name="Google Shape;3470;p27"/>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1" name="Google Shape;3471;p27"/>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2" name="Google Shape;3472;p27"/>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3" name="Google Shape;3473;p27"/>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4" name="Google Shape;3474;p27"/>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5" name="Google Shape;3475;p27"/>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6" name="Google Shape;3476;p27"/>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7" name="Google Shape;3477;p27"/>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8" name="Google Shape;3478;p27"/>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9" name="Google Shape;3479;p27"/>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0" name="Google Shape;3480;p27"/>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1" name="Google Shape;3481;p27"/>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2" name="Google Shape;3482;p27"/>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3" name="Google Shape;3483;p27"/>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4" name="Google Shape;3484;p27"/>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5" name="Google Shape;3485;p27"/>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6" name="Google Shape;3486;p27"/>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7" name="Google Shape;3487;p27"/>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8" name="Google Shape;3488;p27"/>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9" name="Google Shape;3489;p27"/>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0" name="Google Shape;3490;p27"/>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1" name="Google Shape;3491;p27"/>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2" name="Google Shape;3492;p27"/>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3" name="Google Shape;3493;p27"/>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4" name="Google Shape;3494;p27"/>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5" name="Google Shape;3495;p27"/>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6" name="Google Shape;3496;p27"/>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7" name="Google Shape;3497;p27"/>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8" name="Google Shape;3498;p27"/>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499" name="Google Shape;3499;p27"/>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500" name="Google Shape;3500;p27"/>
          <p:cNvGrpSpPr/>
          <p:nvPr/>
        </p:nvGrpSpPr>
        <p:grpSpPr>
          <a:xfrm flipH="1" rot="10800000">
            <a:off x="444175" y="391825"/>
            <a:ext cx="8255700" cy="4359975"/>
            <a:chOff x="449825" y="420850"/>
            <a:chExt cx="8255700" cy="4359975"/>
          </a:xfrm>
        </p:grpSpPr>
        <p:cxnSp>
          <p:nvCxnSpPr>
            <p:cNvPr id="3501" name="Google Shape;3501;p27"/>
            <p:cNvCxnSpPr/>
            <p:nvPr/>
          </p:nvCxnSpPr>
          <p:spPr>
            <a:xfrm rot="10800000">
              <a:off x="449825" y="420850"/>
              <a:ext cx="13800" cy="2795700"/>
            </a:xfrm>
            <a:prstGeom prst="straightConnector1">
              <a:avLst/>
            </a:prstGeom>
            <a:noFill/>
            <a:ln cap="flat" cmpd="sng" w="9525">
              <a:solidFill>
                <a:schemeClr val="dk2"/>
              </a:solidFill>
              <a:prstDash val="solid"/>
              <a:round/>
              <a:headEnd len="med" w="med" type="none"/>
              <a:tailEnd len="med" w="med" type="none"/>
            </a:ln>
          </p:spPr>
        </p:cxnSp>
        <p:cxnSp>
          <p:nvCxnSpPr>
            <p:cNvPr id="3502" name="Google Shape;3502;p27"/>
            <p:cNvCxnSpPr/>
            <p:nvPr/>
          </p:nvCxnSpPr>
          <p:spPr>
            <a:xfrm rot="10800000">
              <a:off x="8705525" y="3278725"/>
              <a:ext cx="0" cy="1502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bg>
      <p:bgPr>
        <a:gradFill>
          <a:gsLst>
            <a:gs pos="0">
              <a:schemeClr val="accent1"/>
            </a:gs>
            <a:gs pos="100000">
              <a:schemeClr val="lt1"/>
            </a:gs>
          </a:gsLst>
          <a:path path="circle">
            <a:fillToRect b="50%" l="50%" r="50%" t="50%"/>
          </a:path>
          <a:tileRect/>
        </a:gradFill>
      </p:bgPr>
    </p:bg>
    <p:spTree>
      <p:nvGrpSpPr>
        <p:cNvPr id="3503" name="Shape 3503"/>
        <p:cNvGrpSpPr/>
        <p:nvPr/>
      </p:nvGrpSpPr>
      <p:grpSpPr>
        <a:xfrm>
          <a:off x="0" y="0"/>
          <a:ext cx="0" cy="0"/>
          <a:chOff x="0" y="0"/>
          <a:chExt cx="0" cy="0"/>
        </a:xfrm>
      </p:grpSpPr>
      <p:grpSp>
        <p:nvGrpSpPr>
          <p:cNvPr id="3504" name="Google Shape;3504;p28"/>
          <p:cNvGrpSpPr/>
          <p:nvPr/>
        </p:nvGrpSpPr>
        <p:grpSpPr>
          <a:xfrm>
            <a:off x="2" y="46"/>
            <a:ext cx="9143710" cy="5143425"/>
            <a:chOff x="2" y="-41"/>
            <a:chExt cx="9143710" cy="5143425"/>
          </a:xfrm>
        </p:grpSpPr>
        <p:sp>
          <p:nvSpPr>
            <p:cNvPr id="3505" name="Google Shape;3505;p28"/>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6" name="Google Shape;3506;p28"/>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7" name="Google Shape;3507;p28"/>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8" name="Google Shape;3508;p28"/>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9" name="Google Shape;3509;p28"/>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0" name="Google Shape;3510;p28"/>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1" name="Google Shape;3511;p28"/>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2" name="Google Shape;3512;p28"/>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3" name="Google Shape;3513;p28"/>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4" name="Google Shape;3514;p28"/>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5" name="Google Shape;3515;p28"/>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6" name="Google Shape;3516;p28"/>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7" name="Google Shape;3517;p28"/>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8" name="Google Shape;3518;p28"/>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9" name="Google Shape;3519;p28"/>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0" name="Google Shape;3520;p28"/>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1" name="Google Shape;3521;p28"/>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2" name="Google Shape;3522;p28"/>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3" name="Google Shape;3523;p28"/>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4" name="Google Shape;3524;p28"/>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5" name="Google Shape;3525;p28"/>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6" name="Google Shape;3526;p28"/>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7" name="Google Shape;3527;p28"/>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8" name="Google Shape;3528;p28"/>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9" name="Google Shape;3529;p28"/>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0" name="Google Shape;3530;p28"/>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1" name="Google Shape;3531;p28"/>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2" name="Google Shape;3532;p28"/>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3" name="Google Shape;3533;p28"/>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4" name="Google Shape;3534;p28"/>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5" name="Google Shape;3535;p28"/>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6" name="Google Shape;3536;p28"/>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7" name="Google Shape;3537;p28"/>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8" name="Google Shape;3538;p28"/>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9" name="Google Shape;3539;p28"/>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0" name="Google Shape;3540;p28"/>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1" name="Google Shape;3541;p28"/>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2" name="Google Shape;3542;p28"/>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3" name="Google Shape;3543;p28"/>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4" name="Google Shape;3544;p28"/>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5" name="Google Shape;3545;p28"/>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6" name="Google Shape;3546;p28"/>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7" name="Google Shape;3547;p28"/>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8" name="Google Shape;3548;p28"/>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9" name="Google Shape;3549;p28"/>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0" name="Google Shape;3550;p28"/>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1" name="Google Shape;3551;p28"/>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2" name="Google Shape;3552;p28"/>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3" name="Google Shape;3553;p28"/>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4" name="Google Shape;3554;p28"/>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5" name="Google Shape;3555;p28"/>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6" name="Google Shape;3556;p28"/>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7" name="Google Shape;3557;p28"/>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8" name="Google Shape;3558;p28"/>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9" name="Google Shape;3559;p28"/>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0" name="Google Shape;3560;p28"/>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1" name="Google Shape;3561;p28"/>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2" name="Google Shape;3562;p28"/>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3" name="Google Shape;3563;p28"/>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4" name="Google Shape;3564;p28"/>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5" name="Google Shape;3565;p28"/>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6" name="Google Shape;3566;p28"/>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7" name="Google Shape;3567;p28"/>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8" name="Google Shape;3568;p28"/>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9" name="Google Shape;3569;p28"/>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0" name="Google Shape;3570;p28"/>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1" name="Google Shape;3571;p28"/>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2" name="Google Shape;3572;p28"/>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3" name="Google Shape;3573;p28"/>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4" name="Google Shape;3574;p28"/>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5" name="Google Shape;3575;p28"/>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6" name="Google Shape;3576;p28"/>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7" name="Google Shape;3577;p28"/>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8" name="Google Shape;3578;p28"/>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9" name="Google Shape;3579;p28"/>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0" name="Google Shape;3580;p28"/>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1" name="Google Shape;3581;p28"/>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2" name="Google Shape;3582;p28"/>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3" name="Google Shape;3583;p28"/>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4" name="Google Shape;3584;p28"/>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5" name="Google Shape;3585;p28"/>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6" name="Google Shape;3586;p28"/>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7" name="Google Shape;3587;p28"/>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8" name="Google Shape;3588;p28"/>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9" name="Google Shape;3589;p28"/>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0" name="Google Shape;3590;p28"/>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1" name="Google Shape;3591;p28"/>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2" name="Google Shape;3592;p28"/>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3" name="Google Shape;3593;p28"/>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4" name="Google Shape;3594;p28"/>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5" name="Google Shape;3595;p28"/>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6" name="Google Shape;3596;p28"/>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7" name="Google Shape;3597;p28"/>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8" name="Google Shape;3598;p28"/>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9" name="Google Shape;3599;p28"/>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0" name="Google Shape;3600;p28"/>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1" name="Google Shape;3601;p28"/>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2" name="Google Shape;3602;p28"/>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3" name="Google Shape;3603;p28"/>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4" name="Google Shape;3604;p28"/>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5" name="Google Shape;3605;p28"/>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6" name="Google Shape;3606;p28"/>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7" name="Google Shape;3607;p28"/>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8" name="Google Shape;3608;p28"/>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9" name="Google Shape;3609;p28"/>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0" name="Google Shape;3610;p28"/>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1" name="Google Shape;3611;p28"/>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2" name="Google Shape;3612;p28"/>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3" name="Google Shape;3613;p28"/>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4" name="Google Shape;3614;p28"/>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5" name="Google Shape;3615;p28"/>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6" name="Google Shape;3616;p28"/>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7" name="Google Shape;3617;p28"/>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8" name="Google Shape;3618;p28"/>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9" name="Google Shape;3619;p28"/>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0" name="Google Shape;3620;p28"/>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1" name="Google Shape;3621;p28"/>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2" name="Google Shape;3622;p28"/>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3" name="Google Shape;3623;p28"/>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4" name="Google Shape;3624;p28"/>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5" name="Google Shape;3625;p28"/>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6" name="Google Shape;3626;p28"/>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7" name="Google Shape;3627;p28"/>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8" name="Google Shape;3628;p28"/>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9" name="Google Shape;3629;p28"/>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0" name="Google Shape;3630;p28"/>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1" name="Google Shape;3631;p28"/>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2" name="Google Shape;3632;p28"/>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3" name="Google Shape;3633;p28"/>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4" name="Google Shape;3634;p28"/>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5" name="Google Shape;3635;p28"/>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6" name="Google Shape;3636;p28"/>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7" name="Google Shape;3637;p28"/>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8" name="Google Shape;3638;p28"/>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9" name="Google Shape;3639;p28"/>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640" name="Google Shape;3640;p28"/>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641" name="Google Shape;3641;p28"/>
          <p:cNvGrpSpPr/>
          <p:nvPr/>
        </p:nvGrpSpPr>
        <p:grpSpPr>
          <a:xfrm rot="10800000">
            <a:off x="444125" y="391825"/>
            <a:ext cx="8255750" cy="4359850"/>
            <a:chOff x="449775" y="420975"/>
            <a:chExt cx="8255750" cy="4359850"/>
          </a:xfrm>
        </p:grpSpPr>
        <p:cxnSp>
          <p:nvCxnSpPr>
            <p:cNvPr id="3642" name="Google Shape;3642;p28"/>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643" name="Google Shape;3643;p28"/>
            <p:cNvCxnSpPr/>
            <p:nvPr/>
          </p:nvCxnSpPr>
          <p:spPr>
            <a:xfrm rot="10800000">
              <a:off x="8705525" y="3410725"/>
              <a:ext cx="0" cy="13701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bg>
      <p:bgPr>
        <a:gradFill>
          <a:gsLst>
            <a:gs pos="0">
              <a:schemeClr val="accent1"/>
            </a:gs>
            <a:gs pos="100000">
              <a:schemeClr val="lt1"/>
            </a:gs>
          </a:gsLst>
          <a:path path="circle">
            <a:fillToRect b="50%" l="50%" r="50%" t="50%"/>
          </a:path>
          <a:tileRect/>
        </a:gradFill>
      </p:bgPr>
    </p:bg>
    <p:spTree>
      <p:nvGrpSpPr>
        <p:cNvPr id="3644" name="Shape 3644"/>
        <p:cNvGrpSpPr/>
        <p:nvPr/>
      </p:nvGrpSpPr>
      <p:grpSpPr>
        <a:xfrm>
          <a:off x="0" y="0"/>
          <a:ext cx="0" cy="0"/>
          <a:chOff x="0" y="0"/>
          <a:chExt cx="0" cy="0"/>
        </a:xfrm>
      </p:grpSpPr>
      <p:grpSp>
        <p:nvGrpSpPr>
          <p:cNvPr id="3645" name="Google Shape;3645;p29"/>
          <p:cNvGrpSpPr/>
          <p:nvPr/>
        </p:nvGrpSpPr>
        <p:grpSpPr>
          <a:xfrm>
            <a:off x="2" y="46"/>
            <a:ext cx="9143710" cy="5143425"/>
            <a:chOff x="2" y="-41"/>
            <a:chExt cx="9143710" cy="5143425"/>
          </a:xfrm>
        </p:grpSpPr>
        <p:sp>
          <p:nvSpPr>
            <p:cNvPr id="3646" name="Google Shape;3646;p29"/>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47" name="Google Shape;3647;p29"/>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48" name="Google Shape;3648;p29"/>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49" name="Google Shape;3649;p29"/>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0" name="Google Shape;3650;p29"/>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1" name="Google Shape;3651;p29"/>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2" name="Google Shape;3652;p29"/>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3" name="Google Shape;3653;p29"/>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4" name="Google Shape;3654;p29"/>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5" name="Google Shape;3655;p29"/>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6" name="Google Shape;3656;p29"/>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7" name="Google Shape;3657;p29"/>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8" name="Google Shape;3658;p29"/>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9" name="Google Shape;3659;p29"/>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0" name="Google Shape;3660;p29"/>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1" name="Google Shape;3661;p29"/>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2" name="Google Shape;3662;p29"/>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3" name="Google Shape;3663;p29"/>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4" name="Google Shape;3664;p29"/>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5" name="Google Shape;3665;p29"/>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6" name="Google Shape;3666;p29"/>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7" name="Google Shape;3667;p29"/>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8" name="Google Shape;3668;p29"/>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9" name="Google Shape;3669;p29"/>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0" name="Google Shape;3670;p29"/>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1" name="Google Shape;3671;p29"/>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2" name="Google Shape;3672;p29"/>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3" name="Google Shape;3673;p29"/>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4" name="Google Shape;3674;p29"/>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5" name="Google Shape;3675;p29"/>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6" name="Google Shape;3676;p29"/>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7" name="Google Shape;3677;p29"/>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8" name="Google Shape;3678;p29"/>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9" name="Google Shape;3679;p29"/>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0" name="Google Shape;3680;p29"/>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1" name="Google Shape;3681;p29"/>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2" name="Google Shape;3682;p29"/>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3" name="Google Shape;3683;p29"/>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4" name="Google Shape;3684;p29"/>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5" name="Google Shape;3685;p29"/>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6" name="Google Shape;3686;p29"/>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7" name="Google Shape;3687;p29"/>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8" name="Google Shape;3688;p29"/>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9" name="Google Shape;3689;p29"/>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0" name="Google Shape;3690;p29"/>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1" name="Google Shape;3691;p29"/>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2" name="Google Shape;3692;p29"/>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3" name="Google Shape;3693;p29"/>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4" name="Google Shape;3694;p29"/>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5" name="Google Shape;3695;p29"/>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6" name="Google Shape;3696;p29"/>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7" name="Google Shape;3697;p29"/>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8" name="Google Shape;3698;p29"/>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9" name="Google Shape;3699;p29"/>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0" name="Google Shape;3700;p29"/>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1" name="Google Shape;3701;p29"/>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2" name="Google Shape;3702;p29"/>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3" name="Google Shape;3703;p29"/>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4" name="Google Shape;3704;p29"/>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5" name="Google Shape;3705;p29"/>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6" name="Google Shape;3706;p29"/>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7" name="Google Shape;3707;p29"/>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8" name="Google Shape;3708;p29"/>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9" name="Google Shape;3709;p29"/>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0" name="Google Shape;3710;p29"/>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1" name="Google Shape;3711;p29"/>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2" name="Google Shape;3712;p29"/>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3" name="Google Shape;3713;p29"/>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4" name="Google Shape;3714;p29"/>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5" name="Google Shape;3715;p29"/>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6" name="Google Shape;3716;p29"/>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7" name="Google Shape;3717;p29"/>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8" name="Google Shape;3718;p29"/>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9" name="Google Shape;3719;p29"/>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0" name="Google Shape;3720;p29"/>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1" name="Google Shape;3721;p29"/>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2" name="Google Shape;3722;p29"/>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3" name="Google Shape;3723;p29"/>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4" name="Google Shape;3724;p29"/>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5" name="Google Shape;3725;p29"/>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6" name="Google Shape;3726;p29"/>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7" name="Google Shape;3727;p29"/>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8" name="Google Shape;3728;p29"/>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9" name="Google Shape;3729;p29"/>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0" name="Google Shape;3730;p29"/>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1" name="Google Shape;3731;p29"/>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2" name="Google Shape;3732;p29"/>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3" name="Google Shape;3733;p29"/>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4" name="Google Shape;3734;p29"/>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5" name="Google Shape;3735;p29"/>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6" name="Google Shape;3736;p29"/>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7" name="Google Shape;3737;p29"/>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8" name="Google Shape;3738;p29"/>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9" name="Google Shape;3739;p29"/>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0" name="Google Shape;3740;p29"/>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1" name="Google Shape;3741;p29"/>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2" name="Google Shape;3742;p29"/>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3" name="Google Shape;3743;p29"/>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4" name="Google Shape;3744;p29"/>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5" name="Google Shape;3745;p29"/>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6" name="Google Shape;3746;p29"/>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7" name="Google Shape;3747;p29"/>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8" name="Google Shape;3748;p29"/>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9" name="Google Shape;3749;p29"/>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0" name="Google Shape;3750;p29"/>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1" name="Google Shape;3751;p29"/>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2" name="Google Shape;3752;p29"/>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3" name="Google Shape;3753;p29"/>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4" name="Google Shape;3754;p29"/>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5" name="Google Shape;3755;p29"/>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6" name="Google Shape;3756;p29"/>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7" name="Google Shape;3757;p29"/>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8" name="Google Shape;3758;p29"/>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9" name="Google Shape;3759;p29"/>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0" name="Google Shape;3760;p29"/>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1" name="Google Shape;3761;p29"/>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2" name="Google Shape;3762;p29"/>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3" name="Google Shape;3763;p29"/>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4" name="Google Shape;3764;p29"/>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5" name="Google Shape;3765;p29"/>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6" name="Google Shape;3766;p29"/>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7" name="Google Shape;3767;p29"/>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8" name="Google Shape;3768;p29"/>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9" name="Google Shape;3769;p29"/>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0" name="Google Shape;3770;p29"/>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1" name="Google Shape;3771;p29"/>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2" name="Google Shape;3772;p29"/>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3" name="Google Shape;3773;p29"/>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4" name="Google Shape;3774;p29"/>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5" name="Google Shape;3775;p29"/>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6" name="Google Shape;3776;p29"/>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7" name="Google Shape;3777;p29"/>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8" name="Google Shape;3778;p29"/>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9" name="Google Shape;3779;p29"/>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80" name="Google Shape;3780;p29"/>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781" name="Google Shape;3781;p29"/>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782" name="Google Shape;3782;p29"/>
          <p:cNvGrpSpPr/>
          <p:nvPr/>
        </p:nvGrpSpPr>
        <p:grpSpPr>
          <a:xfrm>
            <a:off x="444125" y="1137800"/>
            <a:ext cx="8255750" cy="3466200"/>
            <a:chOff x="449775" y="1166950"/>
            <a:chExt cx="8255750" cy="3466200"/>
          </a:xfrm>
        </p:grpSpPr>
        <p:cxnSp>
          <p:nvCxnSpPr>
            <p:cNvPr id="3783" name="Google Shape;3783;p29"/>
            <p:cNvCxnSpPr/>
            <p:nvPr/>
          </p:nvCxnSpPr>
          <p:spPr>
            <a:xfrm rot="10800000">
              <a:off x="449775" y="1166950"/>
              <a:ext cx="0" cy="3466200"/>
            </a:xfrm>
            <a:prstGeom prst="straightConnector1">
              <a:avLst/>
            </a:prstGeom>
            <a:noFill/>
            <a:ln cap="flat" cmpd="sng" w="9525">
              <a:solidFill>
                <a:schemeClr val="dk2"/>
              </a:solidFill>
              <a:prstDash val="solid"/>
              <a:round/>
              <a:headEnd len="med" w="med" type="none"/>
              <a:tailEnd len="med" w="med" type="none"/>
            </a:ln>
          </p:spPr>
        </p:cxnSp>
        <p:cxnSp>
          <p:nvCxnSpPr>
            <p:cNvPr id="3784" name="Google Shape;3784;p29"/>
            <p:cNvCxnSpPr/>
            <p:nvPr/>
          </p:nvCxnSpPr>
          <p:spPr>
            <a:xfrm rot="10800000">
              <a:off x="8705525" y="1744575"/>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bg>
      <p:bgPr>
        <a:gradFill>
          <a:gsLst>
            <a:gs pos="0">
              <a:schemeClr val="accent1"/>
            </a:gs>
            <a:gs pos="100000">
              <a:schemeClr val="lt1"/>
            </a:gs>
          </a:gsLst>
          <a:path path="circle">
            <a:fillToRect b="50%" l="50%" r="50%" t="50%"/>
          </a:path>
          <a:tileRect/>
        </a:gradFill>
      </p:bgPr>
    </p:bg>
    <p:spTree>
      <p:nvGrpSpPr>
        <p:cNvPr id="3785" name="Shape 3785"/>
        <p:cNvGrpSpPr/>
        <p:nvPr/>
      </p:nvGrpSpPr>
      <p:grpSpPr>
        <a:xfrm>
          <a:off x="0" y="0"/>
          <a:ext cx="0" cy="0"/>
          <a:chOff x="0" y="0"/>
          <a:chExt cx="0" cy="0"/>
        </a:xfrm>
      </p:grpSpPr>
      <p:grpSp>
        <p:nvGrpSpPr>
          <p:cNvPr id="3786" name="Google Shape;3786;p30"/>
          <p:cNvGrpSpPr/>
          <p:nvPr/>
        </p:nvGrpSpPr>
        <p:grpSpPr>
          <a:xfrm>
            <a:off x="2" y="46"/>
            <a:ext cx="9143710" cy="5143425"/>
            <a:chOff x="2" y="-41"/>
            <a:chExt cx="9143710" cy="5143425"/>
          </a:xfrm>
        </p:grpSpPr>
        <p:sp>
          <p:nvSpPr>
            <p:cNvPr id="3787" name="Google Shape;3787;p30"/>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88" name="Google Shape;3788;p30"/>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89" name="Google Shape;3789;p30"/>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0" name="Google Shape;3790;p30"/>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1" name="Google Shape;3791;p30"/>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2" name="Google Shape;3792;p30"/>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3" name="Google Shape;3793;p30"/>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4" name="Google Shape;3794;p30"/>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5" name="Google Shape;3795;p30"/>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6" name="Google Shape;3796;p30"/>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7" name="Google Shape;3797;p30"/>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8" name="Google Shape;3798;p30"/>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9" name="Google Shape;3799;p30"/>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0" name="Google Shape;3800;p30"/>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1" name="Google Shape;3801;p30"/>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2" name="Google Shape;3802;p30"/>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3" name="Google Shape;3803;p30"/>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4" name="Google Shape;3804;p30"/>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5" name="Google Shape;3805;p30"/>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6" name="Google Shape;3806;p30"/>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7" name="Google Shape;3807;p30"/>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8" name="Google Shape;3808;p30"/>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9" name="Google Shape;3809;p30"/>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0" name="Google Shape;3810;p30"/>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1" name="Google Shape;3811;p30"/>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2" name="Google Shape;3812;p30"/>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3" name="Google Shape;3813;p30"/>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4" name="Google Shape;3814;p30"/>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5" name="Google Shape;3815;p30"/>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6" name="Google Shape;3816;p30"/>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7" name="Google Shape;3817;p30"/>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8" name="Google Shape;3818;p30"/>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9" name="Google Shape;3819;p30"/>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0" name="Google Shape;3820;p30"/>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1" name="Google Shape;3821;p30"/>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2" name="Google Shape;3822;p30"/>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3" name="Google Shape;3823;p30"/>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4" name="Google Shape;3824;p30"/>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5" name="Google Shape;3825;p30"/>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6" name="Google Shape;3826;p30"/>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7" name="Google Shape;3827;p30"/>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8" name="Google Shape;3828;p30"/>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9" name="Google Shape;3829;p30"/>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0" name="Google Shape;3830;p30"/>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1" name="Google Shape;3831;p30"/>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2" name="Google Shape;3832;p30"/>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3" name="Google Shape;3833;p30"/>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4" name="Google Shape;3834;p30"/>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5" name="Google Shape;3835;p30"/>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6" name="Google Shape;3836;p30"/>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7" name="Google Shape;3837;p30"/>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8" name="Google Shape;3838;p30"/>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9" name="Google Shape;3839;p30"/>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0" name="Google Shape;3840;p30"/>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1" name="Google Shape;3841;p30"/>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2" name="Google Shape;3842;p30"/>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3" name="Google Shape;3843;p30"/>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4" name="Google Shape;3844;p30"/>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5" name="Google Shape;3845;p30"/>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6" name="Google Shape;3846;p30"/>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7" name="Google Shape;3847;p30"/>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8" name="Google Shape;3848;p30"/>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9" name="Google Shape;3849;p30"/>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0" name="Google Shape;3850;p30"/>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1" name="Google Shape;3851;p30"/>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2" name="Google Shape;3852;p30"/>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3" name="Google Shape;3853;p30"/>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4" name="Google Shape;3854;p30"/>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5" name="Google Shape;3855;p30"/>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6" name="Google Shape;3856;p30"/>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7" name="Google Shape;3857;p30"/>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8" name="Google Shape;3858;p30"/>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9" name="Google Shape;3859;p30"/>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0" name="Google Shape;3860;p30"/>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1" name="Google Shape;3861;p30"/>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2" name="Google Shape;3862;p30"/>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3" name="Google Shape;3863;p30"/>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4" name="Google Shape;3864;p30"/>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5" name="Google Shape;3865;p30"/>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6" name="Google Shape;3866;p30"/>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7" name="Google Shape;3867;p30"/>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8" name="Google Shape;3868;p30"/>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9" name="Google Shape;3869;p30"/>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0" name="Google Shape;3870;p30"/>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1" name="Google Shape;3871;p30"/>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2" name="Google Shape;3872;p30"/>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3" name="Google Shape;3873;p30"/>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4" name="Google Shape;3874;p30"/>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5" name="Google Shape;3875;p30"/>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6" name="Google Shape;3876;p30"/>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7" name="Google Shape;3877;p30"/>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8" name="Google Shape;3878;p30"/>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9" name="Google Shape;3879;p30"/>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0" name="Google Shape;3880;p30"/>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1" name="Google Shape;3881;p30"/>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2" name="Google Shape;3882;p30"/>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3" name="Google Shape;3883;p30"/>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4" name="Google Shape;3884;p30"/>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5" name="Google Shape;3885;p30"/>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6" name="Google Shape;3886;p30"/>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7" name="Google Shape;3887;p30"/>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8" name="Google Shape;3888;p30"/>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9" name="Google Shape;3889;p30"/>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0" name="Google Shape;3890;p30"/>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1" name="Google Shape;3891;p30"/>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2" name="Google Shape;3892;p30"/>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3" name="Google Shape;3893;p30"/>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4" name="Google Shape;3894;p30"/>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5" name="Google Shape;3895;p30"/>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6" name="Google Shape;3896;p30"/>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7" name="Google Shape;3897;p30"/>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8" name="Google Shape;3898;p30"/>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9" name="Google Shape;3899;p30"/>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0" name="Google Shape;3900;p30"/>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1" name="Google Shape;3901;p30"/>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2" name="Google Shape;3902;p30"/>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3" name="Google Shape;3903;p30"/>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4" name="Google Shape;3904;p30"/>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5" name="Google Shape;3905;p30"/>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6" name="Google Shape;3906;p30"/>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7" name="Google Shape;3907;p30"/>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8" name="Google Shape;3908;p30"/>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9" name="Google Shape;3909;p30"/>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0" name="Google Shape;3910;p30"/>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1" name="Google Shape;3911;p30"/>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2" name="Google Shape;3912;p30"/>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3" name="Google Shape;3913;p30"/>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4" name="Google Shape;3914;p30"/>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5" name="Google Shape;3915;p30"/>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6" name="Google Shape;3916;p30"/>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7" name="Google Shape;3917;p30"/>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8" name="Google Shape;3918;p30"/>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9" name="Google Shape;3919;p30"/>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0" name="Google Shape;3920;p30"/>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1" name="Google Shape;3921;p30"/>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922" name="Google Shape;3922;p30"/>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3923" name="Google Shape;3923;p30"/>
          <p:cNvGrpSpPr/>
          <p:nvPr/>
        </p:nvGrpSpPr>
        <p:grpSpPr>
          <a:xfrm flipH="1">
            <a:off x="444125" y="391825"/>
            <a:ext cx="8255750" cy="4359850"/>
            <a:chOff x="449775" y="420975"/>
            <a:chExt cx="8255750" cy="4359850"/>
          </a:xfrm>
        </p:grpSpPr>
        <p:cxnSp>
          <p:nvCxnSpPr>
            <p:cNvPr id="3924" name="Google Shape;3924;p30"/>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3925" name="Google Shape;3925;p30"/>
            <p:cNvCxnSpPr/>
            <p:nvPr/>
          </p:nvCxnSpPr>
          <p:spPr>
            <a:xfrm rot="10800000">
              <a:off x="8705525" y="3848125"/>
              <a:ext cx="0" cy="932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chemeClr val="accent1"/>
            </a:gs>
            <a:gs pos="100000">
              <a:schemeClr val="lt1"/>
            </a:gs>
          </a:gsLst>
          <a:path path="circle">
            <a:fillToRect b="50%" l="50%" r="50%" t="50%"/>
          </a:path>
          <a:tileRect/>
        </a:gradFill>
      </p:bgPr>
    </p:bg>
    <p:spTree>
      <p:nvGrpSpPr>
        <p:cNvPr id="298" name="Shape 298"/>
        <p:cNvGrpSpPr/>
        <p:nvPr/>
      </p:nvGrpSpPr>
      <p:grpSpPr>
        <a:xfrm>
          <a:off x="0" y="0"/>
          <a:ext cx="0" cy="0"/>
          <a:chOff x="0" y="0"/>
          <a:chExt cx="0" cy="0"/>
        </a:xfrm>
      </p:grpSpPr>
      <p:grpSp>
        <p:nvGrpSpPr>
          <p:cNvPr id="299" name="Google Shape;299;p4"/>
          <p:cNvGrpSpPr/>
          <p:nvPr/>
        </p:nvGrpSpPr>
        <p:grpSpPr>
          <a:xfrm>
            <a:off x="2" y="46"/>
            <a:ext cx="9143710" cy="5143425"/>
            <a:chOff x="2" y="-41"/>
            <a:chExt cx="9143710" cy="5143425"/>
          </a:xfrm>
        </p:grpSpPr>
        <p:sp>
          <p:nvSpPr>
            <p:cNvPr id="300" name="Google Shape;300;p4"/>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1" name="Google Shape;301;p4"/>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2" name="Google Shape;302;p4"/>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3" name="Google Shape;303;p4"/>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4" name="Google Shape;304;p4"/>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5" name="Google Shape;305;p4"/>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6" name="Google Shape;306;p4"/>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7" name="Google Shape;307;p4"/>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8" name="Google Shape;308;p4"/>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9" name="Google Shape;309;p4"/>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0" name="Google Shape;310;p4"/>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1" name="Google Shape;311;p4"/>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2" name="Google Shape;312;p4"/>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3" name="Google Shape;313;p4"/>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4" name="Google Shape;314;p4"/>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5" name="Google Shape;315;p4"/>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 name="Google Shape;316;p4"/>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7" name="Google Shape;317;p4"/>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8" name="Google Shape;318;p4"/>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9" name="Google Shape;319;p4"/>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 name="Google Shape;320;p4"/>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1" name="Google Shape;321;p4"/>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2" name="Google Shape;322;p4"/>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3" name="Google Shape;323;p4"/>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4" name="Google Shape;324;p4"/>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5" name="Google Shape;325;p4"/>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6" name="Google Shape;326;p4"/>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7" name="Google Shape;327;p4"/>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8" name="Google Shape;328;p4"/>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9" name="Google Shape;329;p4"/>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0" name="Google Shape;330;p4"/>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1" name="Google Shape;331;p4"/>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2" name="Google Shape;332;p4"/>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3" name="Google Shape;333;p4"/>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4" name="Google Shape;334;p4"/>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5" name="Google Shape;335;p4"/>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6" name="Google Shape;336;p4"/>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7" name="Google Shape;337;p4"/>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8" name="Google Shape;338;p4"/>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39" name="Google Shape;339;p4"/>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0" name="Google Shape;340;p4"/>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 name="Google Shape;341;p4"/>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2" name="Google Shape;342;p4"/>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 name="Google Shape;343;p4"/>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4" name="Google Shape;344;p4"/>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5" name="Google Shape;345;p4"/>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6" name="Google Shape;346;p4"/>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7" name="Google Shape;347;p4"/>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8" name="Google Shape;348;p4"/>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9" name="Google Shape;349;p4"/>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0" name="Google Shape;350;p4"/>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1" name="Google Shape;351;p4"/>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2" name="Google Shape;352;p4"/>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3" name="Google Shape;353;p4"/>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 name="Google Shape;354;p4"/>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5" name="Google Shape;355;p4"/>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6" name="Google Shape;356;p4"/>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7" name="Google Shape;357;p4"/>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 name="Google Shape;358;p4"/>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 name="Google Shape;359;p4"/>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 name="Google Shape;360;p4"/>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 name="Google Shape;361;p4"/>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2" name="Google Shape;362;p4"/>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3" name="Google Shape;363;p4"/>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4" name="Google Shape;364;p4"/>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5" name="Google Shape;365;p4"/>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6" name="Google Shape;366;p4"/>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7" name="Google Shape;367;p4"/>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8" name="Google Shape;368;p4"/>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9" name="Google Shape;369;p4"/>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0" name="Google Shape;370;p4"/>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1" name="Google Shape;371;p4"/>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2" name="Google Shape;372;p4"/>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3" name="Google Shape;373;p4"/>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4" name="Google Shape;374;p4"/>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5" name="Google Shape;375;p4"/>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6" name="Google Shape;376;p4"/>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7" name="Google Shape;377;p4"/>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8" name="Google Shape;378;p4"/>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79" name="Google Shape;379;p4"/>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0" name="Google Shape;380;p4"/>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1" name="Google Shape;381;p4"/>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2" name="Google Shape;382;p4"/>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3" name="Google Shape;383;p4"/>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4" name="Google Shape;384;p4"/>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5" name="Google Shape;385;p4"/>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 name="Google Shape;386;p4"/>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7" name="Google Shape;387;p4"/>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8" name="Google Shape;388;p4"/>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9" name="Google Shape;389;p4"/>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0" name="Google Shape;390;p4"/>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1" name="Google Shape;391;p4"/>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 name="Google Shape;392;p4"/>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 name="Google Shape;393;p4"/>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 name="Google Shape;394;p4"/>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 name="Google Shape;395;p4"/>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 name="Google Shape;396;p4"/>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 name="Google Shape;397;p4"/>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 name="Google Shape;398;p4"/>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 name="Google Shape;399;p4"/>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 name="Google Shape;400;p4"/>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 name="Google Shape;401;p4"/>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 name="Google Shape;402;p4"/>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 name="Google Shape;403;p4"/>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 name="Google Shape;404;p4"/>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 name="Google Shape;405;p4"/>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 name="Google Shape;406;p4"/>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 name="Google Shape;407;p4"/>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 name="Google Shape;408;p4"/>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 name="Google Shape;409;p4"/>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 name="Google Shape;410;p4"/>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 name="Google Shape;411;p4"/>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 name="Google Shape;412;p4"/>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 name="Google Shape;413;p4"/>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 name="Google Shape;414;p4"/>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 name="Google Shape;415;p4"/>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 name="Google Shape;416;p4"/>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 name="Google Shape;417;p4"/>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 name="Google Shape;418;p4"/>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 name="Google Shape;419;p4"/>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 name="Google Shape;420;p4"/>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 name="Google Shape;421;p4"/>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 name="Google Shape;422;p4"/>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 name="Google Shape;423;p4"/>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 name="Google Shape;424;p4"/>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 name="Google Shape;425;p4"/>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 name="Google Shape;426;p4"/>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 name="Google Shape;427;p4"/>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 name="Google Shape;428;p4"/>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 name="Google Shape;429;p4"/>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 name="Google Shape;430;p4"/>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 name="Google Shape;431;p4"/>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 name="Google Shape;432;p4"/>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 name="Google Shape;433;p4"/>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 name="Google Shape;434;p4"/>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35" name="Google Shape;435;p4"/>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36" name="Google Shape;436;p4"/>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Char char="●"/>
              <a:defRPr sz="1200">
                <a:solidFill>
                  <a:schemeClr val="dk1"/>
                </a:solidFill>
              </a:defRPr>
            </a:lvl1pPr>
            <a:lvl2pPr indent="-304800" lvl="1" marL="914400">
              <a:spcBef>
                <a:spcPts val="0"/>
              </a:spcBef>
              <a:spcAft>
                <a:spcPts val="0"/>
              </a:spcAft>
              <a:buClr>
                <a:schemeClr val="dk1"/>
              </a:buClr>
              <a:buSzPts val="1200"/>
              <a:buFont typeface="Roboto Condensed Light"/>
              <a:buChar char="○"/>
              <a:defRPr>
                <a:solidFill>
                  <a:schemeClr val="dk1"/>
                </a:solidFill>
              </a:defRPr>
            </a:lvl2pPr>
            <a:lvl3pPr indent="-304800" lvl="2" marL="1371600">
              <a:spcBef>
                <a:spcPts val="0"/>
              </a:spcBef>
              <a:spcAft>
                <a:spcPts val="0"/>
              </a:spcAft>
              <a:buClr>
                <a:schemeClr val="dk1"/>
              </a:buClr>
              <a:buSzPts val="1200"/>
              <a:buFont typeface="Roboto Condensed Light"/>
              <a:buChar char="■"/>
              <a:defRPr>
                <a:solidFill>
                  <a:schemeClr val="dk1"/>
                </a:solidFill>
              </a:defRPr>
            </a:lvl3pPr>
            <a:lvl4pPr indent="-304800" lvl="3" marL="1828800">
              <a:spcBef>
                <a:spcPts val="0"/>
              </a:spcBef>
              <a:spcAft>
                <a:spcPts val="0"/>
              </a:spcAft>
              <a:buClr>
                <a:schemeClr val="dk1"/>
              </a:buClr>
              <a:buSzPts val="1200"/>
              <a:buFont typeface="Roboto Condensed Light"/>
              <a:buChar char="●"/>
              <a:defRPr>
                <a:solidFill>
                  <a:schemeClr val="dk1"/>
                </a:solidFill>
              </a:defRPr>
            </a:lvl4pPr>
            <a:lvl5pPr indent="-304800" lvl="4" marL="2286000">
              <a:spcBef>
                <a:spcPts val="0"/>
              </a:spcBef>
              <a:spcAft>
                <a:spcPts val="0"/>
              </a:spcAft>
              <a:buClr>
                <a:schemeClr val="dk1"/>
              </a:buClr>
              <a:buSzPts val="1200"/>
              <a:buFont typeface="Roboto Condensed Light"/>
              <a:buChar char="○"/>
              <a:defRPr>
                <a:solidFill>
                  <a:schemeClr val="dk1"/>
                </a:solidFill>
              </a:defRPr>
            </a:lvl5pPr>
            <a:lvl6pPr indent="-304800" lvl="5" marL="2743200">
              <a:spcBef>
                <a:spcPts val="0"/>
              </a:spcBef>
              <a:spcAft>
                <a:spcPts val="0"/>
              </a:spcAft>
              <a:buClr>
                <a:schemeClr val="dk1"/>
              </a:buClr>
              <a:buSzPts val="1200"/>
              <a:buFont typeface="Roboto Condensed Light"/>
              <a:buChar char="■"/>
              <a:defRPr>
                <a:solidFill>
                  <a:schemeClr val="dk1"/>
                </a:solidFill>
              </a:defRPr>
            </a:lvl6pPr>
            <a:lvl7pPr indent="-304800" lvl="6" marL="3200400">
              <a:spcBef>
                <a:spcPts val="0"/>
              </a:spcBef>
              <a:spcAft>
                <a:spcPts val="0"/>
              </a:spcAft>
              <a:buClr>
                <a:schemeClr val="dk1"/>
              </a:buClr>
              <a:buSzPts val="1200"/>
              <a:buFont typeface="Roboto Condensed Light"/>
              <a:buChar char="●"/>
              <a:defRPr>
                <a:solidFill>
                  <a:schemeClr val="dk1"/>
                </a:solidFill>
              </a:defRPr>
            </a:lvl7pPr>
            <a:lvl8pPr indent="-304800" lvl="7" marL="3657600">
              <a:spcBef>
                <a:spcPts val="0"/>
              </a:spcBef>
              <a:spcAft>
                <a:spcPts val="0"/>
              </a:spcAft>
              <a:buClr>
                <a:schemeClr val="dk1"/>
              </a:buClr>
              <a:buSzPts val="1200"/>
              <a:buFont typeface="Roboto Condensed Light"/>
              <a:buChar char="○"/>
              <a:defRPr>
                <a:solidFill>
                  <a:schemeClr val="dk1"/>
                </a:solidFill>
              </a:defRPr>
            </a:lvl8pPr>
            <a:lvl9pPr indent="-304800" lvl="8" marL="4114800">
              <a:spcBef>
                <a:spcPts val="0"/>
              </a:spcBef>
              <a:spcAft>
                <a:spcPts val="0"/>
              </a:spcAft>
              <a:buClr>
                <a:schemeClr val="dk1"/>
              </a:buClr>
              <a:buSzPts val="1200"/>
              <a:buFont typeface="Roboto Condensed Light"/>
              <a:buChar char="■"/>
              <a:defRPr>
                <a:solidFill>
                  <a:schemeClr val="dk1"/>
                </a:solidFill>
              </a:defRPr>
            </a:lvl9pPr>
          </a:lstStyle>
          <a:p/>
        </p:txBody>
      </p:sp>
      <p:grpSp>
        <p:nvGrpSpPr>
          <p:cNvPr id="437" name="Google Shape;437;p4"/>
          <p:cNvGrpSpPr/>
          <p:nvPr/>
        </p:nvGrpSpPr>
        <p:grpSpPr>
          <a:xfrm flipH="1">
            <a:off x="444125" y="445025"/>
            <a:ext cx="8255750" cy="4158975"/>
            <a:chOff x="444125" y="445025"/>
            <a:chExt cx="8255750" cy="4158975"/>
          </a:xfrm>
        </p:grpSpPr>
        <p:cxnSp>
          <p:nvCxnSpPr>
            <p:cNvPr id="438" name="Google Shape;438;p4"/>
            <p:cNvCxnSpPr/>
            <p:nvPr/>
          </p:nvCxnSpPr>
          <p:spPr>
            <a:xfrm rot="10800000">
              <a:off x="444125" y="445025"/>
              <a:ext cx="0" cy="19341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4"/>
            <p:cNvCxnSpPr/>
            <p:nvPr/>
          </p:nvCxnSpPr>
          <p:spPr>
            <a:xfrm rot="10800000">
              <a:off x="8699875" y="1364000"/>
              <a:ext cx="0" cy="32400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bg>
      <p:bgPr>
        <a:gradFill>
          <a:gsLst>
            <a:gs pos="0">
              <a:schemeClr val="accent1"/>
            </a:gs>
            <a:gs pos="100000">
              <a:schemeClr val="lt1"/>
            </a:gs>
          </a:gsLst>
          <a:path path="circle">
            <a:fillToRect b="50%" l="50%" r="50%" t="50%"/>
          </a:path>
          <a:tileRect/>
        </a:gradFill>
      </p:bgPr>
    </p:bg>
    <p:spTree>
      <p:nvGrpSpPr>
        <p:cNvPr id="3926" name="Shape 3926"/>
        <p:cNvGrpSpPr/>
        <p:nvPr/>
      </p:nvGrpSpPr>
      <p:grpSpPr>
        <a:xfrm>
          <a:off x="0" y="0"/>
          <a:ext cx="0" cy="0"/>
          <a:chOff x="0" y="0"/>
          <a:chExt cx="0" cy="0"/>
        </a:xfrm>
      </p:grpSpPr>
      <p:grpSp>
        <p:nvGrpSpPr>
          <p:cNvPr id="3927" name="Google Shape;3927;p31"/>
          <p:cNvGrpSpPr/>
          <p:nvPr/>
        </p:nvGrpSpPr>
        <p:grpSpPr>
          <a:xfrm>
            <a:off x="2" y="46"/>
            <a:ext cx="9143710" cy="5143425"/>
            <a:chOff x="2" y="-41"/>
            <a:chExt cx="9143710" cy="5143425"/>
          </a:xfrm>
        </p:grpSpPr>
        <p:sp>
          <p:nvSpPr>
            <p:cNvPr id="3928" name="Google Shape;3928;p31"/>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29" name="Google Shape;3929;p31"/>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0" name="Google Shape;3930;p31"/>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1" name="Google Shape;3931;p31"/>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2" name="Google Shape;3932;p31"/>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3" name="Google Shape;3933;p31"/>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4" name="Google Shape;3934;p31"/>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5" name="Google Shape;3935;p31"/>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6" name="Google Shape;3936;p31"/>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7" name="Google Shape;3937;p31"/>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8" name="Google Shape;3938;p31"/>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39" name="Google Shape;3939;p31"/>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0" name="Google Shape;3940;p31"/>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1" name="Google Shape;3941;p31"/>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2" name="Google Shape;3942;p31"/>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3" name="Google Shape;3943;p31"/>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4" name="Google Shape;3944;p31"/>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5" name="Google Shape;3945;p31"/>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6" name="Google Shape;3946;p31"/>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7" name="Google Shape;3947;p31"/>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8" name="Google Shape;3948;p31"/>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49" name="Google Shape;3949;p31"/>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0" name="Google Shape;3950;p31"/>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1" name="Google Shape;3951;p31"/>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2" name="Google Shape;3952;p31"/>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3" name="Google Shape;3953;p31"/>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4" name="Google Shape;3954;p31"/>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5" name="Google Shape;3955;p31"/>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6" name="Google Shape;3956;p31"/>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7" name="Google Shape;3957;p31"/>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8" name="Google Shape;3958;p31"/>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59" name="Google Shape;3959;p31"/>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0" name="Google Shape;3960;p31"/>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1" name="Google Shape;3961;p31"/>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2" name="Google Shape;3962;p31"/>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3" name="Google Shape;3963;p31"/>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4" name="Google Shape;3964;p31"/>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5" name="Google Shape;3965;p31"/>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6" name="Google Shape;3966;p31"/>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7" name="Google Shape;3967;p31"/>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8" name="Google Shape;3968;p31"/>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69" name="Google Shape;3969;p31"/>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0" name="Google Shape;3970;p31"/>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1" name="Google Shape;3971;p31"/>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2" name="Google Shape;3972;p31"/>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3" name="Google Shape;3973;p31"/>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4" name="Google Shape;3974;p31"/>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5" name="Google Shape;3975;p31"/>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6" name="Google Shape;3976;p31"/>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7" name="Google Shape;3977;p31"/>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8" name="Google Shape;3978;p31"/>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79" name="Google Shape;3979;p31"/>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0" name="Google Shape;3980;p31"/>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1" name="Google Shape;3981;p31"/>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2" name="Google Shape;3982;p31"/>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3" name="Google Shape;3983;p31"/>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4" name="Google Shape;3984;p31"/>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5" name="Google Shape;3985;p31"/>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6" name="Google Shape;3986;p31"/>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7" name="Google Shape;3987;p31"/>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8" name="Google Shape;3988;p31"/>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89" name="Google Shape;3989;p31"/>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0" name="Google Shape;3990;p31"/>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1" name="Google Shape;3991;p31"/>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2" name="Google Shape;3992;p31"/>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3" name="Google Shape;3993;p31"/>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4" name="Google Shape;3994;p31"/>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5" name="Google Shape;3995;p31"/>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6" name="Google Shape;3996;p31"/>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7" name="Google Shape;3997;p31"/>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8" name="Google Shape;3998;p31"/>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999" name="Google Shape;3999;p31"/>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0" name="Google Shape;4000;p31"/>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1" name="Google Shape;4001;p31"/>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2" name="Google Shape;4002;p31"/>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3" name="Google Shape;4003;p31"/>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4" name="Google Shape;4004;p31"/>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5" name="Google Shape;4005;p31"/>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6" name="Google Shape;4006;p31"/>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7" name="Google Shape;4007;p31"/>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8" name="Google Shape;4008;p31"/>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09" name="Google Shape;4009;p31"/>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0" name="Google Shape;4010;p31"/>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1" name="Google Shape;4011;p31"/>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2" name="Google Shape;4012;p31"/>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3" name="Google Shape;4013;p31"/>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4" name="Google Shape;4014;p31"/>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5" name="Google Shape;4015;p31"/>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6" name="Google Shape;4016;p31"/>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7" name="Google Shape;4017;p31"/>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8" name="Google Shape;4018;p31"/>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19" name="Google Shape;4019;p31"/>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0" name="Google Shape;4020;p31"/>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1" name="Google Shape;4021;p31"/>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2" name="Google Shape;4022;p31"/>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3" name="Google Shape;4023;p31"/>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4" name="Google Shape;4024;p31"/>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5" name="Google Shape;4025;p31"/>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6" name="Google Shape;4026;p31"/>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7" name="Google Shape;4027;p31"/>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8" name="Google Shape;4028;p31"/>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9" name="Google Shape;4029;p31"/>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0" name="Google Shape;4030;p31"/>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1" name="Google Shape;4031;p31"/>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2" name="Google Shape;4032;p31"/>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3" name="Google Shape;4033;p31"/>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4" name="Google Shape;4034;p31"/>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5" name="Google Shape;4035;p31"/>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6" name="Google Shape;4036;p31"/>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7" name="Google Shape;4037;p31"/>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8" name="Google Shape;4038;p31"/>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39" name="Google Shape;4039;p31"/>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0" name="Google Shape;4040;p31"/>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1" name="Google Shape;4041;p31"/>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2" name="Google Shape;4042;p31"/>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3" name="Google Shape;4043;p31"/>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4" name="Google Shape;4044;p31"/>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5" name="Google Shape;4045;p31"/>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6" name="Google Shape;4046;p31"/>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7" name="Google Shape;4047;p31"/>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8" name="Google Shape;4048;p31"/>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49" name="Google Shape;4049;p31"/>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0" name="Google Shape;4050;p31"/>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1" name="Google Shape;4051;p31"/>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2" name="Google Shape;4052;p31"/>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3" name="Google Shape;4053;p31"/>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4" name="Google Shape;4054;p31"/>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5" name="Google Shape;4055;p31"/>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6" name="Google Shape;4056;p31"/>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7" name="Google Shape;4057;p31"/>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8" name="Google Shape;4058;p31"/>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59" name="Google Shape;4059;p31"/>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0" name="Google Shape;4060;p31"/>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1" name="Google Shape;4061;p31"/>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2" name="Google Shape;4062;p31"/>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063" name="Google Shape;4063;p31"/>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cxnSp>
        <p:nvCxnSpPr>
          <p:cNvPr id="4064" name="Google Shape;4064;p31"/>
          <p:cNvCxnSpPr/>
          <p:nvPr/>
        </p:nvCxnSpPr>
        <p:spPr>
          <a:xfrm rot="10800000">
            <a:off x="444125" y="1581600"/>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4065" name="Google Shape;4065;p31"/>
          <p:cNvCxnSpPr/>
          <p:nvPr/>
        </p:nvCxnSpPr>
        <p:spPr>
          <a:xfrm rot="10800000">
            <a:off x="8699875" y="1195475"/>
            <a:ext cx="0" cy="3556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6_1">
    <p:bg>
      <p:bgPr>
        <a:gradFill>
          <a:gsLst>
            <a:gs pos="0">
              <a:schemeClr val="accent1"/>
            </a:gs>
            <a:gs pos="100000">
              <a:schemeClr val="lt1"/>
            </a:gs>
          </a:gsLst>
          <a:path path="circle">
            <a:fillToRect b="50%" l="50%" r="50%" t="50%"/>
          </a:path>
          <a:tileRect/>
        </a:gradFill>
      </p:bgPr>
    </p:bg>
    <p:spTree>
      <p:nvGrpSpPr>
        <p:cNvPr id="4066" name="Shape 4066"/>
        <p:cNvGrpSpPr/>
        <p:nvPr/>
      </p:nvGrpSpPr>
      <p:grpSpPr>
        <a:xfrm>
          <a:off x="0" y="0"/>
          <a:ext cx="0" cy="0"/>
          <a:chOff x="0" y="0"/>
          <a:chExt cx="0" cy="0"/>
        </a:xfrm>
      </p:grpSpPr>
      <p:grpSp>
        <p:nvGrpSpPr>
          <p:cNvPr id="4067" name="Google Shape;4067;p32"/>
          <p:cNvGrpSpPr/>
          <p:nvPr/>
        </p:nvGrpSpPr>
        <p:grpSpPr>
          <a:xfrm>
            <a:off x="2" y="46"/>
            <a:ext cx="9143710" cy="5143425"/>
            <a:chOff x="2" y="-41"/>
            <a:chExt cx="9143710" cy="5143425"/>
          </a:xfrm>
        </p:grpSpPr>
        <p:sp>
          <p:nvSpPr>
            <p:cNvPr id="4068" name="Google Shape;4068;p32"/>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69" name="Google Shape;4069;p32"/>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0" name="Google Shape;4070;p32"/>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1" name="Google Shape;4071;p32"/>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2" name="Google Shape;4072;p32"/>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3" name="Google Shape;4073;p32"/>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4" name="Google Shape;4074;p32"/>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5" name="Google Shape;4075;p32"/>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6" name="Google Shape;4076;p32"/>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7" name="Google Shape;4077;p32"/>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8" name="Google Shape;4078;p32"/>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79" name="Google Shape;4079;p32"/>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0" name="Google Shape;4080;p32"/>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1" name="Google Shape;4081;p32"/>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2" name="Google Shape;4082;p32"/>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3" name="Google Shape;4083;p32"/>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4" name="Google Shape;4084;p32"/>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5" name="Google Shape;4085;p32"/>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6" name="Google Shape;4086;p32"/>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7" name="Google Shape;4087;p32"/>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8" name="Google Shape;4088;p32"/>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89" name="Google Shape;4089;p32"/>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0" name="Google Shape;4090;p32"/>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1" name="Google Shape;4091;p32"/>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2" name="Google Shape;4092;p32"/>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3" name="Google Shape;4093;p32"/>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4" name="Google Shape;4094;p32"/>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5" name="Google Shape;4095;p32"/>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6" name="Google Shape;4096;p32"/>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7" name="Google Shape;4097;p32"/>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8" name="Google Shape;4098;p32"/>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99" name="Google Shape;4099;p32"/>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0" name="Google Shape;4100;p32"/>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1" name="Google Shape;4101;p32"/>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2" name="Google Shape;4102;p32"/>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3" name="Google Shape;4103;p32"/>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4" name="Google Shape;4104;p32"/>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5" name="Google Shape;4105;p32"/>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6" name="Google Shape;4106;p32"/>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7" name="Google Shape;4107;p32"/>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8" name="Google Shape;4108;p32"/>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09" name="Google Shape;4109;p32"/>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0" name="Google Shape;4110;p32"/>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1" name="Google Shape;4111;p32"/>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2" name="Google Shape;4112;p32"/>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3" name="Google Shape;4113;p32"/>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4" name="Google Shape;4114;p32"/>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5" name="Google Shape;4115;p32"/>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6" name="Google Shape;4116;p32"/>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7" name="Google Shape;4117;p32"/>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8" name="Google Shape;4118;p32"/>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19" name="Google Shape;4119;p32"/>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0" name="Google Shape;4120;p32"/>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1" name="Google Shape;4121;p32"/>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2" name="Google Shape;4122;p32"/>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3" name="Google Shape;4123;p32"/>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4" name="Google Shape;4124;p32"/>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5" name="Google Shape;4125;p32"/>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6" name="Google Shape;4126;p32"/>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7" name="Google Shape;4127;p32"/>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8" name="Google Shape;4128;p32"/>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29" name="Google Shape;4129;p32"/>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0" name="Google Shape;4130;p32"/>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1" name="Google Shape;4131;p32"/>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2" name="Google Shape;4132;p32"/>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3" name="Google Shape;4133;p32"/>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4" name="Google Shape;4134;p32"/>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5" name="Google Shape;4135;p32"/>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6" name="Google Shape;4136;p32"/>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7" name="Google Shape;4137;p32"/>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8" name="Google Shape;4138;p32"/>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9" name="Google Shape;4139;p32"/>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0" name="Google Shape;4140;p32"/>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1" name="Google Shape;4141;p32"/>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2" name="Google Shape;4142;p32"/>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3" name="Google Shape;4143;p32"/>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4" name="Google Shape;4144;p32"/>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5" name="Google Shape;4145;p32"/>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6" name="Google Shape;4146;p32"/>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7" name="Google Shape;4147;p32"/>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8" name="Google Shape;4148;p32"/>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49" name="Google Shape;4149;p32"/>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0" name="Google Shape;4150;p32"/>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1" name="Google Shape;4151;p32"/>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2" name="Google Shape;4152;p32"/>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3" name="Google Shape;4153;p32"/>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4" name="Google Shape;4154;p32"/>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5" name="Google Shape;4155;p32"/>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6" name="Google Shape;4156;p32"/>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7" name="Google Shape;4157;p32"/>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8" name="Google Shape;4158;p32"/>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59" name="Google Shape;4159;p32"/>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0" name="Google Shape;4160;p32"/>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1" name="Google Shape;4161;p32"/>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2" name="Google Shape;4162;p32"/>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3" name="Google Shape;4163;p32"/>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4" name="Google Shape;4164;p32"/>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5" name="Google Shape;4165;p32"/>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6" name="Google Shape;4166;p32"/>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7" name="Google Shape;4167;p32"/>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8" name="Google Shape;4168;p32"/>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69" name="Google Shape;4169;p32"/>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0" name="Google Shape;4170;p32"/>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1" name="Google Shape;4171;p32"/>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2" name="Google Shape;4172;p32"/>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3" name="Google Shape;4173;p32"/>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4" name="Google Shape;4174;p32"/>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5" name="Google Shape;4175;p32"/>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6" name="Google Shape;4176;p32"/>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7" name="Google Shape;4177;p32"/>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8" name="Google Shape;4178;p32"/>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79" name="Google Shape;4179;p32"/>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0" name="Google Shape;4180;p32"/>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1" name="Google Shape;4181;p32"/>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2" name="Google Shape;4182;p32"/>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3" name="Google Shape;4183;p32"/>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4" name="Google Shape;4184;p32"/>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5" name="Google Shape;4185;p32"/>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6" name="Google Shape;4186;p32"/>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7" name="Google Shape;4187;p32"/>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8" name="Google Shape;4188;p32"/>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89" name="Google Shape;4189;p32"/>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0" name="Google Shape;4190;p32"/>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1" name="Google Shape;4191;p32"/>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2" name="Google Shape;4192;p32"/>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3" name="Google Shape;4193;p32"/>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4" name="Google Shape;4194;p32"/>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5" name="Google Shape;4195;p32"/>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6" name="Google Shape;4196;p32"/>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7" name="Google Shape;4197;p32"/>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8" name="Google Shape;4198;p32"/>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99" name="Google Shape;4199;p32"/>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0" name="Google Shape;4200;p32"/>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1" name="Google Shape;4201;p32"/>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02" name="Google Shape;4202;p32"/>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203" name="Google Shape;4203;p32"/>
          <p:cNvSpPr txBox="1"/>
          <p:nvPr>
            <p:ph type="title"/>
          </p:nvPr>
        </p:nvSpPr>
        <p:spPr>
          <a:xfrm>
            <a:off x="720000" y="445026"/>
            <a:ext cx="7704000" cy="9699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4204" name="Google Shape;4204;p32"/>
          <p:cNvGrpSpPr/>
          <p:nvPr/>
        </p:nvGrpSpPr>
        <p:grpSpPr>
          <a:xfrm flipH="1">
            <a:off x="444125" y="391825"/>
            <a:ext cx="8255750" cy="4359850"/>
            <a:chOff x="449775" y="420975"/>
            <a:chExt cx="8255750" cy="4359850"/>
          </a:xfrm>
        </p:grpSpPr>
        <p:cxnSp>
          <p:nvCxnSpPr>
            <p:cNvPr id="4205" name="Google Shape;4205;p32"/>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4206" name="Google Shape;4206;p32"/>
            <p:cNvCxnSpPr/>
            <p:nvPr/>
          </p:nvCxnSpPr>
          <p:spPr>
            <a:xfrm rot="10800000">
              <a:off x="8705525" y="3848125"/>
              <a:ext cx="0" cy="932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gradFill>
          <a:gsLst>
            <a:gs pos="0">
              <a:schemeClr val="accent1"/>
            </a:gs>
            <a:gs pos="100000">
              <a:schemeClr val="lt1"/>
            </a:gs>
          </a:gsLst>
          <a:path path="circle">
            <a:fillToRect b="50%" l="50%" r="50%" t="50%"/>
          </a:path>
          <a:tileRect/>
        </a:gradFill>
      </p:bgPr>
    </p:bg>
    <p:spTree>
      <p:nvGrpSpPr>
        <p:cNvPr id="4207" name="Shape 4207"/>
        <p:cNvGrpSpPr/>
        <p:nvPr/>
      </p:nvGrpSpPr>
      <p:grpSpPr>
        <a:xfrm>
          <a:off x="0" y="0"/>
          <a:ext cx="0" cy="0"/>
          <a:chOff x="0" y="0"/>
          <a:chExt cx="0" cy="0"/>
        </a:xfrm>
      </p:grpSpPr>
      <p:grpSp>
        <p:nvGrpSpPr>
          <p:cNvPr id="4208" name="Google Shape;4208;p33"/>
          <p:cNvGrpSpPr/>
          <p:nvPr/>
        </p:nvGrpSpPr>
        <p:grpSpPr>
          <a:xfrm>
            <a:off x="2" y="46"/>
            <a:ext cx="9143710" cy="5143425"/>
            <a:chOff x="2" y="-41"/>
            <a:chExt cx="9143710" cy="5143425"/>
          </a:xfrm>
        </p:grpSpPr>
        <p:sp>
          <p:nvSpPr>
            <p:cNvPr id="4209" name="Google Shape;4209;p33"/>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0" name="Google Shape;4210;p33"/>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1" name="Google Shape;4211;p33"/>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2" name="Google Shape;4212;p33"/>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3" name="Google Shape;4213;p33"/>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4" name="Google Shape;4214;p33"/>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5" name="Google Shape;4215;p33"/>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6" name="Google Shape;4216;p33"/>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7" name="Google Shape;4217;p33"/>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8" name="Google Shape;4218;p33"/>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9" name="Google Shape;4219;p33"/>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0" name="Google Shape;4220;p33"/>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1" name="Google Shape;4221;p33"/>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2" name="Google Shape;4222;p33"/>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3" name="Google Shape;4223;p33"/>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4" name="Google Shape;4224;p33"/>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5" name="Google Shape;4225;p33"/>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6" name="Google Shape;4226;p33"/>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7" name="Google Shape;4227;p33"/>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8" name="Google Shape;4228;p33"/>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29" name="Google Shape;4229;p33"/>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0" name="Google Shape;4230;p33"/>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1" name="Google Shape;4231;p33"/>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2" name="Google Shape;4232;p33"/>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3" name="Google Shape;4233;p33"/>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4" name="Google Shape;4234;p33"/>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5" name="Google Shape;4235;p33"/>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6" name="Google Shape;4236;p33"/>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7" name="Google Shape;4237;p33"/>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8" name="Google Shape;4238;p33"/>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39" name="Google Shape;4239;p33"/>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0" name="Google Shape;4240;p33"/>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1" name="Google Shape;4241;p33"/>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2" name="Google Shape;4242;p33"/>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3" name="Google Shape;4243;p33"/>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4" name="Google Shape;4244;p33"/>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5" name="Google Shape;4245;p33"/>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6" name="Google Shape;4246;p33"/>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7" name="Google Shape;4247;p33"/>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8" name="Google Shape;4248;p33"/>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49" name="Google Shape;4249;p33"/>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0" name="Google Shape;4250;p33"/>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1" name="Google Shape;4251;p33"/>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2" name="Google Shape;4252;p33"/>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3" name="Google Shape;4253;p33"/>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4" name="Google Shape;4254;p33"/>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5" name="Google Shape;4255;p33"/>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6" name="Google Shape;4256;p33"/>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7" name="Google Shape;4257;p33"/>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8" name="Google Shape;4258;p33"/>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59" name="Google Shape;4259;p33"/>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0" name="Google Shape;4260;p33"/>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1" name="Google Shape;4261;p33"/>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2" name="Google Shape;4262;p33"/>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3" name="Google Shape;4263;p33"/>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4" name="Google Shape;4264;p33"/>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5" name="Google Shape;4265;p33"/>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6" name="Google Shape;4266;p33"/>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7" name="Google Shape;4267;p33"/>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8" name="Google Shape;4268;p33"/>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69" name="Google Shape;4269;p33"/>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0" name="Google Shape;4270;p33"/>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1" name="Google Shape;4271;p33"/>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2" name="Google Shape;4272;p33"/>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3" name="Google Shape;4273;p33"/>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4" name="Google Shape;4274;p33"/>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5" name="Google Shape;4275;p33"/>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6" name="Google Shape;4276;p33"/>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7" name="Google Shape;4277;p33"/>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8" name="Google Shape;4278;p33"/>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79" name="Google Shape;4279;p33"/>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0" name="Google Shape;4280;p33"/>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1" name="Google Shape;4281;p33"/>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2" name="Google Shape;4282;p33"/>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3" name="Google Shape;4283;p33"/>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4" name="Google Shape;4284;p33"/>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5" name="Google Shape;4285;p33"/>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6" name="Google Shape;4286;p33"/>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7" name="Google Shape;4287;p33"/>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8" name="Google Shape;4288;p33"/>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89" name="Google Shape;4289;p33"/>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0" name="Google Shape;4290;p33"/>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1" name="Google Shape;4291;p33"/>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2" name="Google Shape;4292;p33"/>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3" name="Google Shape;4293;p33"/>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4" name="Google Shape;4294;p33"/>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5" name="Google Shape;4295;p33"/>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6" name="Google Shape;4296;p33"/>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7" name="Google Shape;4297;p33"/>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8" name="Google Shape;4298;p33"/>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99" name="Google Shape;4299;p33"/>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0" name="Google Shape;4300;p33"/>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1" name="Google Shape;4301;p33"/>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2" name="Google Shape;4302;p33"/>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3" name="Google Shape;4303;p33"/>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4" name="Google Shape;4304;p33"/>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5" name="Google Shape;4305;p33"/>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6" name="Google Shape;4306;p33"/>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7" name="Google Shape;4307;p33"/>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8" name="Google Shape;4308;p33"/>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09" name="Google Shape;4309;p33"/>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0" name="Google Shape;4310;p33"/>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1" name="Google Shape;4311;p33"/>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2" name="Google Shape;4312;p33"/>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3" name="Google Shape;4313;p33"/>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4" name="Google Shape;4314;p33"/>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5" name="Google Shape;4315;p33"/>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6" name="Google Shape;4316;p33"/>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7" name="Google Shape;4317;p33"/>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8" name="Google Shape;4318;p33"/>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19" name="Google Shape;4319;p33"/>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0" name="Google Shape;4320;p33"/>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1" name="Google Shape;4321;p33"/>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2" name="Google Shape;4322;p33"/>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3" name="Google Shape;4323;p33"/>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4" name="Google Shape;4324;p33"/>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5" name="Google Shape;4325;p33"/>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6" name="Google Shape;4326;p33"/>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7" name="Google Shape;4327;p33"/>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8" name="Google Shape;4328;p33"/>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29" name="Google Shape;4329;p33"/>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0" name="Google Shape;4330;p33"/>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1" name="Google Shape;4331;p33"/>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2" name="Google Shape;4332;p33"/>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3" name="Google Shape;4333;p33"/>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4" name="Google Shape;4334;p33"/>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5" name="Google Shape;4335;p33"/>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6" name="Google Shape;4336;p33"/>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7" name="Google Shape;4337;p33"/>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8" name="Google Shape;4338;p33"/>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39" name="Google Shape;4339;p33"/>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0" name="Google Shape;4340;p33"/>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1" name="Google Shape;4341;p33"/>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2" name="Google Shape;4342;p33"/>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43" name="Google Shape;4343;p33"/>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344" name="Google Shape;4344;p33"/>
          <p:cNvSpPr txBox="1"/>
          <p:nvPr>
            <p:ph type="title"/>
          </p:nvPr>
        </p:nvSpPr>
        <p:spPr>
          <a:xfrm>
            <a:off x="902199" y="1484513"/>
            <a:ext cx="2377500" cy="3936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4345" name="Google Shape;4345;p33"/>
          <p:cNvSpPr txBox="1"/>
          <p:nvPr>
            <p:ph idx="2" type="title"/>
          </p:nvPr>
        </p:nvSpPr>
        <p:spPr>
          <a:xfrm>
            <a:off x="5864300" y="1484513"/>
            <a:ext cx="2377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4346" name="Google Shape;4346;p33"/>
          <p:cNvSpPr txBox="1"/>
          <p:nvPr>
            <p:ph idx="1" type="subTitle"/>
          </p:nvPr>
        </p:nvSpPr>
        <p:spPr>
          <a:xfrm>
            <a:off x="902187" y="1878113"/>
            <a:ext cx="2377500" cy="731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47" name="Google Shape;4347;p33"/>
          <p:cNvSpPr txBox="1"/>
          <p:nvPr>
            <p:ph idx="3" type="subTitle"/>
          </p:nvPr>
        </p:nvSpPr>
        <p:spPr>
          <a:xfrm>
            <a:off x="5864294" y="1878113"/>
            <a:ext cx="23775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48" name="Google Shape;4348;p33"/>
          <p:cNvSpPr txBox="1"/>
          <p:nvPr>
            <p:ph idx="4" type="title"/>
          </p:nvPr>
        </p:nvSpPr>
        <p:spPr>
          <a:xfrm>
            <a:off x="902199" y="3197125"/>
            <a:ext cx="2377500" cy="3936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4349" name="Google Shape;4349;p33"/>
          <p:cNvSpPr txBox="1"/>
          <p:nvPr>
            <p:ph idx="5" type="title"/>
          </p:nvPr>
        </p:nvSpPr>
        <p:spPr>
          <a:xfrm>
            <a:off x="5864300" y="3197125"/>
            <a:ext cx="2377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4350" name="Google Shape;4350;p33"/>
          <p:cNvSpPr txBox="1"/>
          <p:nvPr>
            <p:ph idx="6" type="subTitle"/>
          </p:nvPr>
        </p:nvSpPr>
        <p:spPr>
          <a:xfrm>
            <a:off x="902187" y="3590725"/>
            <a:ext cx="2377500" cy="7314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1" name="Google Shape;4351;p33"/>
          <p:cNvSpPr txBox="1"/>
          <p:nvPr>
            <p:ph idx="7" type="subTitle"/>
          </p:nvPr>
        </p:nvSpPr>
        <p:spPr>
          <a:xfrm>
            <a:off x="5864294" y="3590725"/>
            <a:ext cx="2377500" cy="731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2" name="Google Shape;4352;p33"/>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4353" name="Google Shape;4353;p33"/>
          <p:cNvGrpSpPr/>
          <p:nvPr/>
        </p:nvGrpSpPr>
        <p:grpSpPr>
          <a:xfrm flipH="1">
            <a:off x="444125" y="539500"/>
            <a:ext cx="8255750" cy="4064500"/>
            <a:chOff x="444125" y="539500"/>
            <a:chExt cx="8255750" cy="4064500"/>
          </a:xfrm>
        </p:grpSpPr>
        <p:cxnSp>
          <p:nvCxnSpPr>
            <p:cNvPr id="4354" name="Google Shape;4354;p33"/>
            <p:cNvCxnSpPr/>
            <p:nvPr/>
          </p:nvCxnSpPr>
          <p:spPr>
            <a:xfrm rot="10800000">
              <a:off x="444125" y="1137800"/>
              <a:ext cx="0" cy="3466200"/>
            </a:xfrm>
            <a:prstGeom prst="straightConnector1">
              <a:avLst/>
            </a:prstGeom>
            <a:noFill/>
            <a:ln cap="flat" cmpd="sng" w="9525">
              <a:solidFill>
                <a:schemeClr val="dk2"/>
              </a:solidFill>
              <a:prstDash val="solid"/>
              <a:round/>
              <a:headEnd len="med" w="med" type="none"/>
              <a:tailEnd len="med" w="med" type="none"/>
            </a:ln>
          </p:spPr>
        </p:cxnSp>
        <p:cxnSp>
          <p:nvCxnSpPr>
            <p:cNvPr id="4355" name="Google Shape;4355;p33"/>
            <p:cNvCxnSpPr/>
            <p:nvPr/>
          </p:nvCxnSpPr>
          <p:spPr>
            <a:xfrm rot="10800000">
              <a:off x="8699875" y="5395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bg>
      <p:bgPr>
        <a:gradFill>
          <a:gsLst>
            <a:gs pos="0">
              <a:schemeClr val="accent1"/>
            </a:gs>
            <a:gs pos="100000">
              <a:schemeClr val="lt1"/>
            </a:gs>
          </a:gsLst>
          <a:path path="circle">
            <a:fillToRect b="50%" l="50%" r="50%" t="50%"/>
          </a:path>
          <a:tileRect/>
        </a:gradFill>
      </p:bgPr>
    </p:bg>
    <p:spTree>
      <p:nvGrpSpPr>
        <p:cNvPr id="4356" name="Shape 4356"/>
        <p:cNvGrpSpPr/>
        <p:nvPr/>
      </p:nvGrpSpPr>
      <p:grpSpPr>
        <a:xfrm>
          <a:off x="0" y="0"/>
          <a:ext cx="0" cy="0"/>
          <a:chOff x="0" y="0"/>
          <a:chExt cx="0" cy="0"/>
        </a:xfrm>
      </p:grpSpPr>
      <p:grpSp>
        <p:nvGrpSpPr>
          <p:cNvPr id="4357" name="Google Shape;4357;p34"/>
          <p:cNvGrpSpPr/>
          <p:nvPr/>
        </p:nvGrpSpPr>
        <p:grpSpPr>
          <a:xfrm>
            <a:off x="2" y="46"/>
            <a:ext cx="9143710" cy="5143425"/>
            <a:chOff x="2" y="-41"/>
            <a:chExt cx="9143710" cy="5143425"/>
          </a:xfrm>
        </p:grpSpPr>
        <p:sp>
          <p:nvSpPr>
            <p:cNvPr id="4358" name="Google Shape;4358;p34"/>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59" name="Google Shape;4359;p34"/>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0" name="Google Shape;4360;p34"/>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1" name="Google Shape;4361;p34"/>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2" name="Google Shape;4362;p34"/>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3" name="Google Shape;4363;p34"/>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4" name="Google Shape;4364;p34"/>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5" name="Google Shape;4365;p34"/>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6" name="Google Shape;4366;p34"/>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7" name="Google Shape;4367;p34"/>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8" name="Google Shape;4368;p34"/>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69" name="Google Shape;4369;p34"/>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0" name="Google Shape;4370;p34"/>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1" name="Google Shape;4371;p34"/>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2" name="Google Shape;4372;p34"/>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3" name="Google Shape;4373;p34"/>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4" name="Google Shape;4374;p34"/>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5" name="Google Shape;4375;p34"/>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6" name="Google Shape;4376;p34"/>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7" name="Google Shape;4377;p34"/>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8" name="Google Shape;4378;p34"/>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79" name="Google Shape;4379;p34"/>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0" name="Google Shape;4380;p34"/>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1" name="Google Shape;4381;p34"/>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2" name="Google Shape;4382;p34"/>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3" name="Google Shape;4383;p34"/>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4" name="Google Shape;4384;p34"/>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5" name="Google Shape;4385;p34"/>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6" name="Google Shape;4386;p34"/>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7" name="Google Shape;4387;p34"/>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8" name="Google Shape;4388;p34"/>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9" name="Google Shape;4389;p34"/>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0" name="Google Shape;4390;p34"/>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1" name="Google Shape;4391;p34"/>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2" name="Google Shape;4392;p34"/>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3" name="Google Shape;4393;p34"/>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4" name="Google Shape;4394;p34"/>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5" name="Google Shape;4395;p34"/>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6" name="Google Shape;4396;p34"/>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7" name="Google Shape;4397;p34"/>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8" name="Google Shape;4398;p34"/>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99" name="Google Shape;4399;p34"/>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0" name="Google Shape;4400;p34"/>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1" name="Google Shape;4401;p34"/>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2" name="Google Shape;4402;p34"/>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3" name="Google Shape;4403;p34"/>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4" name="Google Shape;4404;p34"/>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5" name="Google Shape;4405;p34"/>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6" name="Google Shape;4406;p34"/>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7" name="Google Shape;4407;p34"/>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8" name="Google Shape;4408;p34"/>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09" name="Google Shape;4409;p34"/>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0" name="Google Shape;4410;p34"/>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1" name="Google Shape;4411;p34"/>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2" name="Google Shape;4412;p34"/>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3" name="Google Shape;4413;p34"/>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4" name="Google Shape;4414;p34"/>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5" name="Google Shape;4415;p34"/>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6" name="Google Shape;4416;p34"/>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7" name="Google Shape;4417;p34"/>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8" name="Google Shape;4418;p34"/>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9" name="Google Shape;4419;p34"/>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0" name="Google Shape;4420;p34"/>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1" name="Google Shape;4421;p34"/>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2" name="Google Shape;4422;p34"/>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3" name="Google Shape;4423;p34"/>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4" name="Google Shape;4424;p34"/>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5" name="Google Shape;4425;p34"/>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6" name="Google Shape;4426;p34"/>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7" name="Google Shape;4427;p34"/>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8" name="Google Shape;4428;p34"/>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29" name="Google Shape;4429;p34"/>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0" name="Google Shape;4430;p34"/>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1" name="Google Shape;4431;p34"/>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2" name="Google Shape;4432;p34"/>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3" name="Google Shape;4433;p34"/>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4" name="Google Shape;4434;p34"/>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5" name="Google Shape;4435;p34"/>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6" name="Google Shape;4436;p34"/>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7" name="Google Shape;4437;p34"/>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8" name="Google Shape;4438;p34"/>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9" name="Google Shape;4439;p34"/>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0" name="Google Shape;4440;p34"/>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1" name="Google Shape;4441;p34"/>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2" name="Google Shape;4442;p34"/>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3" name="Google Shape;4443;p34"/>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4" name="Google Shape;4444;p34"/>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5" name="Google Shape;4445;p34"/>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6" name="Google Shape;4446;p34"/>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7" name="Google Shape;4447;p34"/>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8" name="Google Shape;4448;p34"/>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9" name="Google Shape;4449;p34"/>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0" name="Google Shape;4450;p34"/>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1" name="Google Shape;4451;p34"/>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2" name="Google Shape;4452;p34"/>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3" name="Google Shape;4453;p34"/>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4" name="Google Shape;4454;p34"/>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5" name="Google Shape;4455;p34"/>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6" name="Google Shape;4456;p34"/>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7" name="Google Shape;4457;p34"/>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8" name="Google Shape;4458;p34"/>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9" name="Google Shape;4459;p34"/>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0" name="Google Shape;4460;p34"/>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1" name="Google Shape;4461;p34"/>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2" name="Google Shape;4462;p34"/>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3" name="Google Shape;4463;p34"/>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4" name="Google Shape;4464;p34"/>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5" name="Google Shape;4465;p34"/>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6" name="Google Shape;4466;p34"/>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7" name="Google Shape;4467;p34"/>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8" name="Google Shape;4468;p34"/>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9" name="Google Shape;4469;p34"/>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0" name="Google Shape;4470;p34"/>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1" name="Google Shape;4471;p34"/>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2" name="Google Shape;4472;p34"/>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3" name="Google Shape;4473;p34"/>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4" name="Google Shape;4474;p34"/>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5" name="Google Shape;4475;p34"/>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6" name="Google Shape;4476;p34"/>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7" name="Google Shape;4477;p34"/>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8" name="Google Shape;4478;p34"/>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9" name="Google Shape;4479;p34"/>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0" name="Google Shape;4480;p34"/>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1" name="Google Shape;4481;p34"/>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2" name="Google Shape;4482;p34"/>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3" name="Google Shape;4483;p34"/>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4" name="Google Shape;4484;p34"/>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5" name="Google Shape;4485;p34"/>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6" name="Google Shape;4486;p34"/>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7" name="Google Shape;4487;p34"/>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8" name="Google Shape;4488;p34"/>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9" name="Google Shape;4489;p34"/>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90" name="Google Shape;4490;p34"/>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91" name="Google Shape;4491;p34"/>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92" name="Google Shape;4492;p34"/>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493" name="Google Shape;4493;p34"/>
          <p:cNvSpPr txBox="1"/>
          <p:nvPr>
            <p:ph type="ctrTitle"/>
          </p:nvPr>
        </p:nvSpPr>
        <p:spPr>
          <a:xfrm>
            <a:off x="2331750" y="692350"/>
            <a:ext cx="4480500" cy="100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500"/>
              <a:buNone/>
              <a:defRPr sz="7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4494" name="Google Shape;4494;p34"/>
          <p:cNvSpPr txBox="1"/>
          <p:nvPr>
            <p:ph idx="1" type="subTitle"/>
          </p:nvPr>
        </p:nvSpPr>
        <p:spPr>
          <a:xfrm>
            <a:off x="2331750" y="1698244"/>
            <a:ext cx="4480500" cy="399900"/>
          </a:xfrm>
          <a:prstGeom prst="rect">
            <a:avLst/>
          </a:prstGeom>
          <a:gradFill>
            <a:gsLst>
              <a:gs pos="0">
                <a:srgbClr val="D4BE9B"/>
              </a:gs>
              <a:gs pos="100000">
                <a:srgbClr val="9D7F4F"/>
              </a:gs>
            </a:gsLst>
            <a:lin ang="10801400" scaled="0"/>
          </a:gradFill>
        </p:spPr>
        <p:txBody>
          <a:bodyPr anchorCtr="0" anchor="b"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495" name="Google Shape;4495;p34"/>
          <p:cNvSpPr txBox="1"/>
          <p:nvPr>
            <p:ph idx="2" type="subTitle"/>
          </p:nvPr>
        </p:nvSpPr>
        <p:spPr>
          <a:xfrm>
            <a:off x="2331750" y="2102782"/>
            <a:ext cx="4480500" cy="74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4496" name="Google Shape;4496;p34"/>
          <p:cNvSpPr txBox="1"/>
          <p:nvPr/>
        </p:nvSpPr>
        <p:spPr>
          <a:xfrm>
            <a:off x="1920150" y="3830075"/>
            <a:ext cx="5303400" cy="554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Poppins"/>
                <a:ea typeface="Poppins"/>
                <a:cs typeface="Poppins"/>
                <a:sym typeface="Poppins"/>
              </a:rPr>
              <a:t>CREDITS: This presentation template was created by </a:t>
            </a:r>
            <a:r>
              <a:rPr b="1" lang="en" sz="1000">
                <a:solidFill>
                  <a:schemeClr val="dk1"/>
                </a:solidFill>
                <a:uFill>
                  <a:noFill/>
                </a:uFill>
                <a:latin typeface="Poppins"/>
                <a:ea typeface="Poppins"/>
                <a:cs typeface="Poppins"/>
                <a:sym typeface="Poppins"/>
                <a:hlinkClick r:id="rId2">
                  <a:extLst>
                    <a:ext uri="{A12FA001-AC4F-418D-AE19-62706E023703}">
                      <ahyp:hlinkClr val="tx"/>
                    </a:ext>
                  </a:extLst>
                </a:hlinkClick>
              </a:rPr>
              <a:t>Slidesgo</a:t>
            </a:r>
            <a:r>
              <a:rPr lang="en" sz="1000">
                <a:solidFill>
                  <a:schemeClr val="dk1"/>
                </a:solidFill>
                <a:latin typeface="Poppins"/>
                <a:ea typeface="Poppins"/>
                <a:cs typeface="Poppins"/>
                <a:sym typeface="Poppins"/>
              </a:rPr>
              <a:t>, and includes icons by </a:t>
            </a:r>
            <a:r>
              <a:rPr b="1" lang="en" sz="1000">
                <a:solidFill>
                  <a:schemeClr val="dk1"/>
                </a:solidFill>
                <a:uFill>
                  <a:noFill/>
                </a:uFill>
                <a:latin typeface="Poppins"/>
                <a:ea typeface="Poppins"/>
                <a:cs typeface="Poppins"/>
                <a:sym typeface="Poppins"/>
                <a:hlinkClick r:id="rId3">
                  <a:extLst>
                    <a:ext uri="{A12FA001-AC4F-418D-AE19-62706E023703}">
                      <ahyp:hlinkClr val="tx"/>
                    </a:ext>
                  </a:extLst>
                </a:hlinkClick>
              </a:rPr>
              <a:t>Flaticon</a:t>
            </a:r>
            <a:r>
              <a:rPr lang="en" sz="1000">
                <a:solidFill>
                  <a:schemeClr val="dk1"/>
                </a:solidFill>
                <a:latin typeface="Poppins"/>
                <a:ea typeface="Poppins"/>
                <a:cs typeface="Poppins"/>
                <a:sym typeface="Poppins"/>
              </a:rPr>
              <a:t>, and infographics &amp; images by </a:t>
            </a:r>
            <a:r>
              <a:rPr b="1" lang="en" sz="1000">
                <a:solidFill>
                  <a:schemeClr val="dk1"/>
                </a:solidFill>
                <a:uFill>
                  <a:noFill/>
                </a:uFill>
                <a:latin typeface="Poppins"/>
                <a:ea typeface="Poppins"/>
                <a:cs typeface="Poppins"/>
                <a:sym typeface="Poppins"/>
                <a:hlinkClick r:id="rId4">
                  <a:extLst>
                    <a:ext uri="{A12FA001-AC4F-418D-AE19-62706E023703}">
                      <ahyp:hlinkClr val="tx"/>
                    </a:ext>
                  </a:extLst>
                </a:hlinkClick>
              </a:rPr>
              <a:t>Freepik</a:t>
            </a:r>
            <a:endParaRPr b="1" sz="1000">
              <a:solidFill>
                <a:schemeClr val="dk1"/>
              </a:solidFill>
              <a:latin typeface="Poppins"/>
              <a:ea typeface="Poppins"/>
              <a:cs typeface="Poppins"/>
              <a:sym typeface="Poppins"/>
            </a:endParaRPr>
          </a:p>
        </p:txBody>
      </p:sp>
      <p:grpSp>
        <p:nvGrpSpPr>
          <p:cNvPr id="4497" name="Google Shape;4497;p34"/>
          <p:cNvGrpSpPr/>
          <p:nvPr/>
        </p:nvGrpSpPr>
        <p:grpSpPr>
          <a:xfrm>
            <a:off x="444125" y="539500"/>
            <a:ext cx="8255750" cy="3977900"/>
            <a:chOff x="444125" y="539500"/>
            <a:chExt cx="8255750" cy="3977900"/>
          </a:xfrm>
        </p:grpSpPr>
        <p:cxnSp>
          <p:nvCxnSpPr>
            <p:cNvPr id="4498" name="Google Shape;4498;p34"/>
            <p:cNvCxnSpPr/>
            <p:nvPr/>
          </p:nvCxnSpPr>
          <p:spPr>
            <a:xfrm rot="10800000">
              <a:off x="444125" y="2299800"/>
              <a:ext cx="0" cy="2217600"/>
            </a:xfrm>
            <a:prstGeom prst="straightConnector1">
              <a:avLst/>
            </a:prstGeom>
            <a:noFill/>
            <a:ln cap="flat" cmpd="sng" w="9525">
              <a:solidFill>
                <a:schemeClr val="dk2"/>
              </a:solidFill>
              <a:prstDash val="solid"/>
              <a:round/>
              <a:headEnd len="med" w="med" type="none"/>
              <a:tailEnd len="med" w="med" type="none"/>
            </a:ln>
          </p:spPr>
        </p:cxnSp>
        <p:cxnSp>
          <p:nvCxnSpPr>
            <p:cNvPr id="4499" name="Google Shape;4499;p34"/>
            <p:cNvCxnSpPr/>
            <p:nvPr/>
          </p:nvCxnSpPr>
          <p:spPr>
            <a:xfrm rot="10800000">
              <a:off x="8699875" y="539500"/>
              <a:ext cx="0" cy="2920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bg>
      <p:bgPr>
        <a:gradFill>
          <a:gsLst>
            <a:gs pos="0">
              <a:schemeClr val="accent1"/>
            </a:gs>
            <a:gs pos="100000">
              <a:schemeClr val="lt1"/>
            </a:gs>
          </a:gsLst>
          <a:path path="circle">
            <a:fillToRect b="50%" l="50%" r="50%" t="50%"/>
          </a:path>
          <a:tileRect/>
        </a:gradFill>
      </p:bgPr>
    </p:bg>
    <p:spTree>
      <p:nvGrpSpPr>
        <p:cNvPr id="4500" name="Shape 4500"/>
        <p:cNvGrpSpPr/>
        <p:nvPr/>
      </p:nvGrpSpPr>
      <p:grpSpPr>
        <a:xfrm>
          <a:off x="0" y="0"/>
          <a:ext cx="0" cy="0"/>
          <a:chOff x="0" y="0"/>
          <a:chExt cx="0" cy="0"/>
        </a:xfrm>
      </p:grpSpPr>
      <p:grpSp>
        <p:nvGrpSpPr>
          <p:cNvPr id="4501" name="Google Shape;4501;p35"/>
          <p:cNvGrpSpPr/>
          <p:nvPr/>
        </p:nvGrpSpPr>
        <p:grpSpPr>
          <a:xfrm>
            <a:off x="2" y="46"/>
            <a:ext cx="9143710" cy="5143425"/>
            <a:chOff x="2" y="-41"/>
            <a:chExt cx="9143710" cy="5143425"/>
          </a:xfrm>
        </p:grpSpPr>
        <p:sp>
          <p:nvSpPr>
            <p:cNvPr id="4502" name="Google Shape;4502;p35"/>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3" name="Google Shape;4503;p35"/>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4" name="Google Shape;4504;p35"/>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5" name="Google Shape;4505;p35"/>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6" name="Google Shape;4506;p35"/>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7" name="Google Shape;4507;p35"/>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8" name="Google Shape;4508;p35"/>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9" name="Google Shape;4509;p35"/>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0" name="Google Shape;4510;p35"/>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1" name="Google Shape;4511;p35"/>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2" name="Google Shape;4512;p35"/>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3" name="Google Shape;4513;p35"/>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4" name="Google Shape;4514;p35"/>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5" name="Google Shape;4515;p35"/>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6" name="Google Shape;4516;p35"/>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7" name="Google Shape;4517;p35"/>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8" name="Google Shape;4518;p35"/>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9" name="Google Shape;4519;p35"/>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0" name="Google Shape;4520;p35"/>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1" name="Google Shape;4521;p35"/>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2" name="Google Shape;4522;p35"/>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3" name="Google Shape;4523;p35"/>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4" name="Google Shape;4524;p35"/>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5" name="Google Shape;4525;p35"/>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6" name="Google Shape;4526;p35"/>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7" name="Google Shape;4527;p35"/>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8" name="Google Shape;4528;p35"/>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9" name="Google Shape;4529;p35"/>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0" name="Google Shape;4530;p35"/>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1" name="Google Shape;4531;p35"/>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2" name="Google Shape;4532;p35"/>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3" name="Google Shape;4533;p35"/>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4" name="Google Shape;4534;p35"/>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5" name="Google Shape;4535;p35"/>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6" name="Google Shape;4536;p35"/>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7" name="Google Shape;4537;p35"/>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8" name="Google Shape;4538;p35"/>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9" name="Google Shape;4539;p35"/>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0" name="Google Shape;4540;p35"/>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1" name="Google Shape;4541;p35"/>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2" name="Google Shape;4542;p35"/>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3" name="Google Shape;4543;p35"/>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4" name="Google Shape;4544;p35"/>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5" name="Google Shape;4545;p35"/>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6" name="Google Shape;4546;p35"/>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7" name="Google Shape;4547;p35"/>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8" name="Google Shape;4548;p35"/>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9" name="Google Shape;4549;p35"/>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0" name="Google Shape;4550;p35"/>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1" name="Google Shape;4551;p35"/>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2" name="Google Shape;4552;p35"/>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3" name="Google Shape;4553;p35"/>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4" name="Google Shape;4554;p35"/>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5" name="Google Shape;4555;p35"/>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6" name="Google Shape;4556;p35"/>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7" name="Google Shape;4557;p35"/>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8" name="Google Shape;4558;p35"/>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9" name="Google Shape;4559;p35"/>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0" name="Google Shape;4560;p35"/>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1" name="Google Shape;4561;p35"/>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2" name="Google Shape;4562;p35"/>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3" name="Google Shape;4563;p35"/>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4" name="Google Shape;4564;p35"/>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5" name="Google Shape;4565;p35"/>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6" name="Google Shape;4566;p35"/>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7" name="Google Shape;4567;p35"/>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8" name="Google Shape;4568;p35"/>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9" name="Google Shape;4569;p35"/>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0" name="Google Shape;4570;p35"/>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1" name="Google Shape;4571;p35"/>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2" name="Google Shape;4572;p35"/>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3" name="Google Shape;4573;p35"/>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4" name="Google Shape;4574;p35"/>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5" name="Google Shape;4575;p35"/>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6" name="Google Shape;4576;p35"/>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7" name="Google Shape;4577;p35"/>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8" name="Google Shape;4578;p35"/>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9" name="Google Shape;4579;p35"/>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0" name="Google Shape;4580;p35"/>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1" name="Google Shape;4581;p35"/>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2" name="Google Shape;4582;p35"/>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3" name="Google Shape;4583;p35"/>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4" name="Google Shape;4584;p35"/>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5" name="Google Shape;4585;p35"/>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6" name="Google Shape;4586;p35"/>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7" name="Google Shape;4587;p35"/>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8" name="Google Shape;4588;p35"/>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9" name="Google Shape;4589;p35"/>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0" name="Google Shape;4590;p35"/>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1" name="Google Shape;4591;p35"/>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2" name="Google Shape;4592;p35"/>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3" name="Google Shape;4593;p35"/>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4" name="Google Shape;4594;p35"/>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5" name="Google Shape;4595;p35"/>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6" name="Google Shape;4596;p35"/>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7" name="Google Shape;4597;p35"/>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8" name="Google Shape;4598;p35"/>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9" name="Google Shape;4599;p35"/>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0" name="Google Shape;4600;p35"/>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1" name="Google Shape;4601;p35"/>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2" name="Google Shape;4602;p35"/>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3" name="Google Shape;4603;p35"/>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4" name="Google Shape;4604;p35"/>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5" name="Google Shape;4605;p35"/>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6" name="Google Shape;4606;p35"/>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7" name="Google Shape;4607;p35"/>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8" name="Google Shape;4608;p35"/>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9" name="Google Shape;4609;p35"/>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0" name="Google Shape;4610;p35"/>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1" name="Google Shape;4611;p35"/>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2" name="Google Shape;4612;p35"/>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3" name="Google Shape;4613;p35"/>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4" name="Google Shape;4614;p35"/>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5" name="Google Shape;4615;p35"/>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6" name="Google Shape;4616;p35"/>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7" name="Google Shape;4617;p35"/>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8" name="Google Shape;4618;p35"/>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9" name="Google Shape;4619;p35"/>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0" name="Google Shape;4620;p35"/>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1" name="Google Shape;4621;p35"/>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2" name="Google Shape;4622;p35"/>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3" name="Google Shape;4623;p35"/>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4" name="Google Shape;4624;p35"/>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5" name="Google Shape;4625;p35"/>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6" name="Google Shape;4626;p35"/>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7" name="Google Shape;4627;p35"/>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8" name="Google Shape;4628;p35"/>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9" name="Google Shape;4629;p35"/>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0" name="Google Shape;4630;p35"/>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1" name="Google Shape;4631;p35"/>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2" name="Google Shape;4632;p35"/>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3" name="Google Shape;4633;p35"/>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4" name="Google Shape;4634;p35"/>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5" name="Google Shape;4635;p35"/>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6" name="Google Shape;4636;p35"/>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637" name="Google Shape;4637;p35"/>
          <p:cNvGrpSpPr/>
          <p:nvPr/>
        </p:nvGrpSpPr>
        <p:grpSpPr>
          <a:xfrm rot="10800000">
            <a:off x="444125" y="391825"/>
            <a:ext cx="8255750" cy="4359850"/>
            <a:chOff x="449775" y="420975"/>
            <a:chExt cx="8255750" cy="4359850"/>
          </a:xfrm>
        </p:grpSpPr>
        <p:cxnSp>
          <p:nvCxnSpPr>
            <p:cNvPr id="4638" name="Google Shape;4638;p35"/>
            <p:cNvCxnSpPr/>
            <p:nvPr/>
          </p:nvCxnSpPr>
          <p:spPr>
            <a:xfrm rot="10800000">
              <a:off x="449775" y="42097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4639" name="Google Shape;4639;p35"/>
            <p:cNvCxnSpPr/>
            <p:nvPr/>
          </p:nvCxnSpPr>
          <p:spPr>
            <a:xfrm rot="10800000">
              <a:off x="8705525" y="3848125"/>
              <a:ext cx="0" cy="932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bg>
      <p:bgPr>
        <a:gradFill>
          <a:gsLst>
            <a:gs pos="0">
              <a:schemeClr val="accent1"/>
            </a:gs>
            <a:gs pos="100000">
              <a:schemeClr val="lt1"/>
            </a:gs>
          </a:gsLst>
          <a:path path="circle">
            <a:fillToRect b="50%" l="50%" r="50%" t="50%"/>
          </a:path>
          <a:tileRect/>
        </a:gradFill>
      </p:bgPr>
    </p:bg>
    <p:spTree>
      <p:nvGrpSpPr>
        <p:cNvPr id="4640" name="Shape 4640"/>
        <p:cNvGrpSpPr/>
        <p:nvPr/>
      </p:nvGrpSpPr>
      <p:grpSpPr>
        <a:xfrm>
          <a:off x="0" y="0"/>
          <a:ext cx="0" cy="0"/>
          <a:chOff x="0" y="0"/>
          <a:chExt cx="0" cy="0"/>
        </a:xfrm>
      </p:grpSpPr>
      <p:grpSp>
        <p:nvGrpSpPr>
          <p:cNvPr id="4641" name="Google Shape;4641;p36"/>
          <p:cNvGrpSpPr/>
          <p:nvPr/>
        </p:nvGrpSpPr>
        <p:grpSpPr>
          <a:xfrm>
            <a:off x="2" y="46"/>
            <a:ext cx="9143710" cy="5143425"/>
            <a:chOff x="2" y="-41"/>
            <a:chExt cx="9143710" cy="5143425"/>
          </a:xfrm>
        </p:grpSpPr>
        <p:sp>
          <p:nvSpPr>
            <p:cNvPr id="4642" name="Google Shape;4642;p36"/>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3" name="Google Shape;4643;p36"/>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4" name="Google Shape;4644;p36"/>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5" name="Google Shape;4645;p36"/>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6" name="Google Shape;4646;p36"/>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7" name="Google Shape;4647;p36"/>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8" name="Google Shape;4648;p36"/>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9" name="Google Shape;4649;p36"/>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0" name="Google Shape;4650;p36"/>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1" name="Google Shape;4651;p36"/>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2" name="Google Shape;4652;p36"/>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3" name="Google Shape;4653;p36"/>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4" name="Google Shape;4654;p36"/>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5" name="Google Shape;4655;p36"/>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6" name="Google Shape;4656;p36"/>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7" name="Google Shape;4657;p36"/>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8" name="Google Shape;4658;p36"/>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9" name="Google Shape;4659;p36"/>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0" name="Google Shape;4660;p36"/>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1" name="Google Shape;4661;p36"/>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2" name="Google Shape;4662;p36"/>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3" name="Google Shape;4663;p36"/>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4" name="Google Shape;4664;p36"/>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5" name="Google Shape;4665;p36"/>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6" name="Google Shape;4666;p36"/>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7" name="Google Shape;4667;p36"/>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8" name="Google Shape;4668;p36"/>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9" name="Google Shape;4669;p36"/>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0" name="Google Shape;4670;p36"/>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1" name="Google Shape;4671;p36"/>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2" name="Google Shape;4672;p36"/>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3" name="Google Shape;4673;p36"/>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4" name="Google Shape;4674;p36"/>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5" name="Google Shape;4675;p36"/>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6" name="Google Shape;4676;p36"/>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7" name="Google Shape;4677;p36"/>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8" name="Google Shape;4678;p36"/>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9" name="Google Shape;4679;p36"/>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0" name="Google Shape;4680;p36"/>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1" name="Google Shape;4681;p36"/>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2" name="Google Shape;4682;p36"/>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3" name="Google Shape;4683;p36"/>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4" name="Google Shape;4684;p36"/>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5" name="Google Shape;4685;p36"/>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6" name="Google Shape;4686;p36"/>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7" name="Google Shape;4687;p36"/>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8" name="Google Shape;4688;p36"/>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9" name="Google Shape;4689;p36"/>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0" name="Google Shape;4690;p36"/>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1" name="Google Shape;4691;p36"/>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2" name="Google Shape;4692;p36"/>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3" name="Google Shape;4693;p36"/>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4" name="Google Shape;4694;p36"/>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5" name="Google Shape;4695;p36"/>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6" name="Google Shape;4696;p36"/>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7" name="Google Shape;4697;p36"/>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8" name="Google Shape;4698;p36"/>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9" name="Google Shape;4699;p36"/>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0" name="Google Shape;4700;p36"/>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1" name="Google Shape;4701;p36"/>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2" name="Google Shape;4702;p36"/>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3" name="Google Shape;4703;p36"/>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4" name="Google Shape;4704;p36"/>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5" name="Google Shape;4705;p36"/>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6" name="Google Shape;4706;p36"/>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7" name="Google Shape;4707;p36"/>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8" name="Google Shape;4708;p36"/>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9" name="Google Shape;4709;p36"/>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0" name="Google Shape;4710;p36"/>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1" name="Google Shape;4711;p36"/>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2" name="Google Shape;4712;p36"/>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3" name="Google Shape;4713;p36"/>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4" name="Google Shape;4714;p36"/>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5" name="Google Shape;4715;p36"/>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6" name="Google Shape;4716;p36"/>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7" name="Google Shape;4717;p36"/>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8" name="Google Shape;4718;p36"/>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9" name="Google Shape;4719;p36"/>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0" name="Google Shape;4720;p36"/>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1" name="Google Shape;4721;p36"/>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2" name="Google Shape;4722;p36"/>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3" name="Google Shape;4723;p36"/>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4" name="Google Shape;4724;p36"/>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5" name="Google Shape;4725;p36"/>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6" name="Google Shape;4726;p36"/>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7" name="Google Shape;4727;p36"/>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8" name="Google Shape;4728;p36"/>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9" name="Google Shape;4729;p36"/>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0" name="Google Shape;4730;p36"/>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1" name="Google Shape;4731;p36"/>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2" name="Google Shape;4732;p36"/>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3" name="Google Shape;4733;p36"/>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4" name="Google Shape;4734;p36"/>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5" name="Google Shape;4735;p36"/>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6" name="Google Shape;4736;p36"/>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7" name="Google Shape;4737;p36"/>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8" name="Google Shape;4738;p36"/>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9" name="Google Shape;4739;p36"/>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0" name="Google Shape;4740;p36"/>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1" name="Google Shape;4741;p36"/>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2" name="Google Shape;4742;p36"/>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3" name="Google Shape;4743;p36"/>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4" name="Google Shape;4744;p36"/>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5" name="Google Shape;4745;p36"/>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6" name="Google Shape;4746;p36"/>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7" name="Google Shape;4747;p36"/>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8" name="Google Shape;4748;p36"/>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9" name="Google Shape;4749;p36"/>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0" name="Google Shape;4750;p36"/>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1" name="Google Shape;4751;p36"/>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2" name="Google Shape;4752;p36"/>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3" name="Google Shape;4753;p36"/>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4" name="Google Shape;4754;p36"/>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5" name="Google Shape;4755;p36"/>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6" name="Google Shape;4756;p36"/>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7" name="Google Shape;4757;p36"/>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8" name="Google Shape;4758;p36"/>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9" name="Google Shape;4759;p36"/>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0" name="Google Shape;4760;p36"/>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1" name="Google Shape;4761;p36"/>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2" name="Google Shape;4762;p36"/>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3" name="Google Shape;4763;p36"/>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4" name="Google Shape;4764;p36"/>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5" name="Google Shape;4765;p36"/>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6" name="Google Shape;4766;p36"/>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7" name="Google Shape;4767;p36"/>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8" name="Google Shape;4768;p36"/>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9" name="Google Shape;4769;p36"/>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0" name="Google Shape;4770;p36"/>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1" name="Google Shape;4771;p36"/>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2" name="Google Shape;4772;p36"/>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3" name="Google Shape;4773;p36"/>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4" name="Google Shape;4774;p36"/>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5" name="Google Shape;4775;p36"/>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6" name="Google Shape;4776;p36"/>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777" name="Google Shape;4777;p36"/>
          <p:cNvGrpSpPr/>
          <p:nvPr/>
        </p:nvGrpSpPr>
        <p:grpSpPr>
          <a:xfrm>
            <a:off x="444125" y="539500"/>
            <a:ext cx="8255750" cy="4064500"/>
            <a:chOff x="444125" y="539500"/>
            <a:chExt cx="8255750" cy="4064500"/>
          </a:xfrm>
        </p:grpSpPr>
        <p:cxnSp>
          <p:nvCxnSpPr>
            <p:cNvPr id="4778" name="Google Shape;4778;p36"/>
            <p:cNvCxnSpPr/>
            <p:nvPr/>
          </p:nvCxnSpPr>
          <p:spPr>
            <a:xfrm rot="10800000">
              <a:off x="444125" y="1137800"/>
              <a:ext cx="0" cy="3466200"/>
            </a:xfrm>
            <a:prstGeom prst="straightConnector1">
              <a:avLst/>
            </a:prstGeom>
            <a:noFill/>
            <a:ln cap="flat" cmpd="sng" w="9525">
              <a:solidFill>
                <a:schemeClr val="dk2"/>
              </a:solidFill>
              <a:prstDash val="solid"/>
              <a:round/>
              <a:headEnd len="med" w="med" type="none"/>
              <a:tailEnd len="med" w="med" type="none"/>
            </a:ln>
          </p:spPr>
        </p:cxnSp>
        <p:cxnSp>
          <p:nvCxnSpPr>
            <p:cNvPr id="4779" name="Google Shape;4779;p36"/>
            <p:cNvCxnSpPr/>
            <p:nvPr/>
          </p:nvCxnSpPr>
          <p:spPr>
            <a:xfrm rot="10800000">
              <a:off x="8699875" y="5395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accent1"/>
            </a:gs>
            <a:gs pos="100000">
              <a:schemeClr val="lt1"/>
            </a:gs>
          </a:gsLst>
          <a:path path="circle">
            <a:fillToRect b="50%" l="50%" r="50%" t="50%"/>
          </a:path>
          <a:tileRect/>
        </a:gradFill>
      </p:bgPr>
    </p:bg>
    <p:spTree>
      <p:nvGrpSpPr>
        <p:cNvPr id="440" name="Shape 440"/>
        <p:cNvGrpSpPr/>
        <p:nvPr/>
      </p:nvGrpSpPr>
      <p:grpSpPr>
        <a:xfrm>
          <a:off x="0" y="0"/>
          <a:ext cx="0" cy="0"/>
          <a:chOff x="0" y="0"/>
          <a:chExt cx="0" cy="0"/>
        </a:xfrm>
      </p:grpSpPr>
      <p:grpSp>
        <p:nvGrpSpPr>
          <p:cNvPr id="441" name="Google Shape;441;p5"/>
          <p:cNvGrpSpPr/>
          <p:nvPr/>
        </p:nvGrpSpPr>
        <p:grpSpPr>
          <a:xfrm>
            <a:off x="2" y="46"/>
            <a:ext cx="9143710" cy="5143425"/>
            <a:chOff x="2" y="-41"/>
            <a:chExt cx="9143710" cy="5143425"/>
          </a:xfrm>
        </p:grpSpPr>
        <p:sp>
          <p:nvSpPr>
            <p:cNvPr id="442" name="Google Shape;442;p5"/>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3" name="Google Shape;443;p5"/>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4" name="Google Shape;444;p5"/>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5" name="Google Shape;445;p5"/>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6" name="Google Shape;446;p5"/>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7" name="Google Shape;447;p5"/>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 name="Google Shape;448;p5"/>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9" name="Google Shape;449;p5"/>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0" name="Google Shape;450;p5"/>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1" name="Google Shape;451;p5"/>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2" name="Google Shape;452;p5"/>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3" name="Google Shape;453;p5"/>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 name="Google Shape;454;p5"/>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5" name="Google Shape;455;p5"/>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6" name="Google Shape;456;p5"/>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7" name="Google Shape;457;p5"/>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8" name="Google Shape;458;p5"/>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9" name="Google Shape;459;p5"/>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0" name="Google Shape;460;p5"/>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1" name="Google Shape;461;p5"/>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2" name="Google Shape;462;p5"/>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3" name="Google Shape;463;p5"/>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4" name="Google Shape;464;p5"/>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5" name="Google Shape;465;p5"/>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6" name="Google Shape;466;p5"/>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7" name="Google Shape;467;p5"/>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8" name="Google Shape;468;p5"/>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69" name="Google Shape;469;p5"/>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0" name="Google Shape;470;p5"/>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1" name="Google Shape;471;p5"/>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2" name="Google Shape;472;p5"/>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3" name="Google Shape;473;p5"/>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4" name="Google Shape;474;p5"/>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 name="Google Shape;475;p5"/>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6" name="Google Shape;476;p5"/>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7" name="Google Shape;477;p5"/>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8" name="Google Shape;478;p5"/>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9" name="Google Shape;479;p5"/>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0" name="Google Shape;480;p5"/>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1" name="Google Shape;481;p5"/>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2" name="Google Shape;482;p5"/>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3" name="Google Shape;483;p5"/>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4" name="Google Shape;484;p5"/>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5" name="Google Shape;485;p5"/>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6" name="Google Shape;486;p5"/>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7" name="Google Shape;487;p5"/>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8" name="Google Shape;488;p5"/>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89" name="Google Shape;489;p5"/>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0" name="Google Shape;490;p5"/>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1" name="Google Shape;491;p5"/>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2" name="Google Shape;492;p5"/>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3" name="Google Shape;493;p5"/>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4" name="Google Shape;494;p5"/>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5" name="Google Shape;495;p5"/>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6" name="Google Shape;496;p5"/>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7" name="Google Shape;497;p5"/>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8" name="Google Shape;498;p5"/>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9" name="Google Shape;499;p5"/>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0" name="Google Shape;500;p5"/>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1" name="Google Shape;501;p5"/>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2" name="Google Shape;502;p5"/>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3" name="Google Shape;503;p5"/>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4" name="Google Shape;504;p5"/>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5" name="Google Shape;505;p5"/>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6" name="Google Shape;506;p5"/>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7" name="Google Shape;507;p5"/>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8" name="Google Shape;508;p5"/>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09" name="Google Shape;509;p5"/>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0" name="Google Shape;510;p5"/>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1" name="Google Shape;511;p5"/>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2" name="Google Shape;512;p5"/>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3" name="Google Shape;513;p5"/>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4" name="Google Shape;514;p5"/>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5" name="Google Shape;515;p5"/>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6" name="Google Shape;516;p5"/>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7" name="Google Shape;517;p5"/>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8" name="Google Shape;518;p5"/>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9" name="Google Shape;519;p5"/>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0" name="Google Shape;520;p5"/>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1" name="Google Shape;521;p5"/>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2" name="Google Shape;522;p5"/>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3" name="Google Shape;523;p5"/>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4" name="Google Shape;524;p5"/>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5" name="Google Shape;525;p5"/>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6" name="Google Shape;526;p5"/>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7" name="Google Shape;527;p5"/>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8" name="Google Shape;528;p5"/>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29" name="Google Shape;529;p5"/>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0" name="Google Shape;530;p5"/>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1" name="Google Shape;531;p5"/>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2" name="Google Shape;532;p5"/>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3" name="Google Shape;533;p5"/>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4" name="Google Shape;534;p5"/>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5" name="Google Shape;535;p5"/>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6" name="Google Shape;536;p5"/>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7" name="Google Shape;537;p5"/>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8" name="Google Shape;538;p5"/>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9" name="Google Shape;539;p5"/>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0" name="Google Shape;540;p5"/>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1" name="Google Shape;541;p5"/>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2" name="Google Shape;542;p5"/>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3" name="Google Shape;543;p5"/>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4" name="Google Shape;544;p5"/>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5" name="Google Shape;545;p5"/>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6" name="Google Shape;546;p5"/>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7" name="Google Shape;547;p5"/>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8" name="Google Shape;548;p5"/>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9" name="Google Shape;549;p5"/>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0" name="Google Shape;550;p5"/>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1" name="Google Shape;551;p5"/>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2" name="Google Shape;552;p5"/>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3" name="Google Shape;553;p5"/>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4" name="Google Shape;554;p5"/>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5" name="Google Shape;555;p5"/>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6" name="Google Shape;556;p5"/>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7" name="Google Shape;557;p5"/>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8" name="Google Shape;558;p5"/>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59" name="Google Shape;559;p5"/>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0" name="Google Shape;560;p5"/>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1" name="Google Shape;561;p5"/>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2" name="Google Shape;562;p5"/>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3" name="Google Shape;563;p5"/>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4" name="Google Shape;564;p5"/>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5" name="Google Shape;565;p5"/>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6" name="Google Shape;566;p5"/>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7" name="Google Shape;567;p5"/>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8" name="Google Shape;568;p5"/>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69" name="Google Shape;569;p5"/>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0" name="Google Shape;570;p5"/>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1" name="Google Shape;571;p5"/>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2" name="Google Shape;572;p5"/>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3" name="Google Shape;573;p5"/>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4" name="Google Shape;574;p5"/>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5" name="Google Shape;575;p5"/>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76" name="Google Shape;576;p5"/>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577" name="Google Shape;577;p5"/>
          <p:cNvSpPr txBox="1"/>
          <p:nvPr>
            <p:ph type="title"/>
          </p:nvPr>
        </p:nvSpPr>
        <p:spPr>
          <a:xfrm>
            <a:off x="720000" y="445024"/>
            <a:ext cx="7704000" cy="9666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578" name="Google Shape;578;p5"/>
          <p:cNvSpPr txBox="1"/>
          <p:nvPr>
            <p:ph idx="2" type="title"/>
          </p:nvPr>
        </p:nvSpPr>
        <p:spPr>
          <a:xfrm>
            <a:off x="720000" y="2528000"/>
            <a:ext cx="3588000" cy="393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600"/>
              <a:buNone/>
              <a:defRPr sz="2000"/>
            </a:lvl1pPr>
            <a:lvl2pPr lvl="1" algn="ctr">
              <a:spcBef>
                <a:spcPts val="0"/>
              </a:spcBef>
              <a:spcAft>
                <a:spcPts val="0"/>
              </a:spcAft>
              <a:buSzPts val="2600"/>
              <a:buNone/>
              <a:defRPr/>
            </a:lvl2pPr>
            <a:lvl3pPr lvl="2" algn="ctr">
              <a:spcBef>
                <a:spcPts val="0"/>
              </a:spcBef>
              <a:spcAft>
                <a:spcPts val="0"/>
              </a:spcAft>
              <a:buSzPts val="2600"/>
              <a:buNone/>
              <a:defRPr/>
            </a:lvl3pPr>
            <a:lvl4pPr lvl="3" algn="ctr">
              <a:spcBef>
                <a:spcPts val="0"/>
              </a:spcBef>
              <a:spcAft>
                <a:spcPts val="0"/>
              </a:spcAft>
              <a:buSzPts val="2600"/>
              <a:buNone/>
              <a:defRPr/>
            </a:lvl4pPr>
            <a:lvl5pPr lvl="4" algn="ctr">
              <a:spcBef>
                <a:spcPts val="0"/>
              </a:spcBef>
              <a:spcAft>
                <a:spcPts val="0"/>
              </a:spcAft>
              <a:buSzPts val="2600"/>
              <a:buNone/>
              <a:defRPr/>
            </a:lvl5pPr>
            <a:lvl6pPr lvl="5" algn="ctr">
              <a:spcBef>
                <a:spcPts val="0"/>
              </a:spcBef>
              <a:spcAft>
                <a:spcPts val="0"/>
              </a:spcAft>
              <a:buSzPts val="2600"/>
              <a:buNone/>
              <a:defRPr/>
            </a:lvl6pPr>
            <a:lvl7pPr lvl="6" algn="ctr">
              <a:spcBef>
                <a:spcPts val="0"/>
              </a:spcBef>
              <a:spcAft>
                <a:spcPts val="0"/>
              </a:spcAft>
              <a:buSzPts val="2600"/>
              <a:buNone/>
              <a:defRPr/>
            </a:lvl7pPr>
            <a:lvl8pPr lvl="7" algn="ctr">
              <a:spcBef>
                <a:spcPts val="0"/>
              </a:spcBef>
              <a:spcAft>
                <a:spcPts val="0"/>
              </a:spcAft>
              <a:buSzPts val="2600"/>
              <a:buNone/>
              <a:defRPr/>
            </a:lvl8pPr>
            <a:lvl9pPr lvl="8" algn="ctr">
              <a:spcBef>
                <a:spcPts val="0"/>
              </a:spcBef>
              <a:spcAft>
                <a:spcPts val="0"/>
              </a:spcAft>
              <a:buSzPts val="2600"/>
              <a:buNone/>
              <a:defRPr/>
            </a:lvl9pPr>
          </a:lstStyle>
          <a:p/>
        </p:txBody>
      </p:sp>
      <p:sp>
        <p:nvSpPr>
          <p:cNvPr id="579" name="Google Shape;579;p5"/>
          <p:cNvSpPr txBox="1"/>
          <p:nvPr>
            <p:ph idx="3" type="title"/>
          </p:nvPr>
        </p:nvSpPr>
        <p:spPr>
          <a:xfrm>
            <a:off x="4836000" y="2528000"/>
            <a:ext cx="3588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600"/>
              <a:buNone/>
              <a:defRPr sz="2000"/>
            </a:lvl1pPr>
            <a:lvl2pPr lvl="1" rtl="0" algn="ctr">
              <a:spcBef>
                <a:spcPts val="0"/>
              </a:spcBef>
              <a:spcAft>
                <a:spcPts val="0"/>
              </a:spcAft>
              <a:buSzPts val="2600"/>
              <a:buNone/>
              <a:defRPr/>
            </a:lvl2pPr>
            <a:lvl3pPr lvl="2" rtl="0" algn="ctr">
              <a:spcBef>
                <a:spcPts val="0"/>
              </a:spcBef>
              <a:spcAft>
                <a:spcPts val="0"/>
              </a:spcAft>
              <a:buSzPts val="2600"/>
              <a:buNone/>
              <a:defRPr/>
            </a:lvl3pPr>
            <a:lvl4pPr lvl="3" rtl="0" algn="ctr">
              <a:spcBef>
                <a:spcPts val="0"/>
              </a:spcBef>
              <a:spcAft>
                <a:spcPts val="0"/>
              </a:spcAft>
              <a:buSzPts val="2600"/>
              <a:buNone/>
              <a:defRPr/>
            </a:lvl4pPr>
            <a:lvl5pPr lvl="4" rtl="0" algn="ctr">
              <a:spcBef>
                <a:spcPts val="0"/>
              </a:spcBef>
              <a:spcAft>
                <a:spcPts val="0"/>
              </a:spcAft>
              <a:buSzPts val="2600"/>
              <a:buNone/>
              <a:defRPr/>
            </a:lvl5pPr>
            <a:lvl6pPr lvl="5" rtl="0" algn="ctr">
              <a:spcBef>
                <a:spcPts val="0"/>
              </a:spcBef>
              <a:spcAft>
                <a:spcPts val="0"/>
              </a:spcAft>
              <a:buSzPts val="2600"/>
              <a:buNone/>
              <a:defRPr/>
            </a:lvl6pPr>
            <a:lvl7pPr lvl="6" rtl="0" algn="ctr">
              <a:spcBef>
                <a:spcPts val="0"/>
              </a:spcBef>
              <a:spcAft>
                <a:spcPts val="0"/>
              </a:spcAft>
              <a:buSzPts val="2600"/>
              <a:buNone/>
              <a:defRPr/>
            </a:lvl7pPr>
            <a:lvl8pPr lvl="7" rtl="0" algn="ctr">
              <a:spcBef>
                <a:spcPts val="0"/>
              </a:spcBef>
              <a:spcAft>
                <a:spcPts val="0"/>
              </a:spcAft>
              <a:buSzPts val="2600"/>
              <a:buNone/>
              <a:defRPr/>
            </a:lvl8pPr>
            <a:lvl9pPr lvl="8" rtl="0" algn="ctr">
              <a:spcBef>
                <a:spcPts val="0"/>
              </a:spcBef>
              <a:spcAft>
                <a:spcPts val="0"/>
              </a:spcAft>
              <a:buSzPts val="2600"/>
              <a:buNone/>
              <a:defRPr/>
            </a:lvl9pPr>
          </a:lstStyle>
          <a:p/>
        </p:txBody>
      </p:sp>
      <p:sp>
        <p:nvSpPr>
          <p:cNvPr id="580" name="Google Shape;580;p5"/>
          <p:cNvSpPr txBox="1"/>
          <p:nvPr>
            <p:ph idx="1" type="subTitle"/>
          </p:nvPr>
        </p:nvSpPr>
        <p:spPr>
          <a:xfrm>
            <a:off x="720000" y="2921600"/>
            <a:ext cx="3588000" cy="16824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Font typeface="Arial"/>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p:txBody>
      </p:sp>
      <p:sp>
        <p:nvSpPr>
          <p:cNvPr id="581" name="Google Shape;581;p5"/>
          <p:cNvSpPr txBox="1"/>
          <p:nvPr>
            <p:ph idx="4" type="subTitle"/>
          </p:nvPr>
        </p:nvSpPr>
        <p:spPr>
          <a:xfrm>
            <a:off x="4829125" y="2921600"/>
            <a:ext cx="3588000" cy="1682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Arial"/>
              <a:buChar char="•"/>
              <a:defRPr>
                <a:solidFill>
                  <a:schemeClr val="dk1"/>
                </a:solidFill>
              </a:defRPr>
            </a:lvl1pPr>
            <a:lvl2pPr lvl="1" rtl="0" algn="ctr">
              <a:spcBef>
                <a:spcPts val="0"/>
              </a:spcBef>
              <a:spcAft>
                <a:spcPts val="0"/>
              </a:spcAft>
              <a:buClr>
                <a:schemeClr val="dk1"/>
              </a:buClr>
              <a:buSzPts val="1400"/>
              <a:buFont typeface="Arial"/>
              <a:buChar char="○"/>
              <a:defRPr>
                <a:solidFill>
                  <a:schemeClr val="dk1"/>
                </a:solidFill>
              </a:defRPr>
            </a:lvl2pPr>
            <a:lvl3pPr lvl="2" rtl="0" algn="ctr">
              <a:spcBef>
                <a:spcPts val="0"/>
              </a:spcBef>
              <a:spcAft>
                <a:spcPts val="0"/>
              </a:spcAft>
              <a:buClr>
                <a:schemeClr val="dk1"/>
              </a:buClr>
              <a:buSzPts val="1400"/>
              <a:buFont typeface="Arial"/>
              <a:buChar char="■"/>
              <a:defRPr>
                <a:solidFill>
                  <a:schemeClr val="dk1"/>
                </a:solidFill>
              </a:defRPr>
            </a:lvl3pPr>
            <a:lvl4pPr lvl="3" rtl="0" algn="ctr">
              <a:spcBef>
                <a:spcPts val="0"/>
              </a:spcBef>
              <a:spcAft>
                <a:spcPts val="0"/>
              </a:spcAft>
              <a:buClr>
                <a:schemeClr val="dk1"/>
              </a:buClr>
              <a:buSzPts val="1400"/>
              <a:buFont typeface="Arial"/>
              <a:buChar char="●"/>
              <a:defRPr>
                <a:solidFill>
                  <a:schemeClr val="dk1"/>
                </a:solidFill>
              </a:defRPr>
            </a:lvl4pPr>
            <a:lvl5pPr lvl="4" rtl="0" algn="ctr">
              <a:spcBef>
                <a:spcPts val="0"/>
              </a:spcBef>
              <a:spcAft>
                <a:spcPts val="0"/>
              </a:spcAft>
              <a:buClr>
                <a:schemeClr val="dk1"/>
              </a:buClr>
              <a:buSzPts val="1400"/>
              <a:buFont typeface="Arial"/>
              <a:buChar char="○"/>
              <a:defRPr>
                <a:solidFill>
                  <a:schemeClr val="dk1"/>
                </a:solidFill>
              </a:defRPr>
            </a:lvl5pPr>
            <a:lvl6pPr lvl="5" rtl="0" algn="ctr">
              <a:spcBef>
                <a:spcPts val="0"/>
              </a:spcBef>
              <a:spcAft>
                <a:spcPts val="0"/>
              </a:spcAft>
              <a:buClr>
                <a:schemeClr val="dk1"/>
              </a:buClr>
              <a:buSzPts val="1400"/>
              <a:buFont typeface="Arial"/>
              <a:buChar char="■"/>
              <a:defRPr>
                <a:solidFill>
                  <a:schemeClr val="dk1"/>
                </a:solidFill>
              </a:defRPr>
            </a:lvl6pPr>
            <a:lvl7pPr lvl="6" rtl="0" algn="ctr">
              <a:spcBef>
                <a:spcPts val="0"/>
              </a:spcBef>
              <a:spcAft>
                <a:spcPts val="0"/>
              </a:spcAft>
              <a:buClr>
                <a:schemeClr val="dk1"/>
              </a:buClr>
              <a:buSzPts val="1400"/>
              <a:buFont typeface="Arial"/>
              <a:buChar char="●"/>
              <a:defRPr>
                <a:solidFill>
                  <a:schemeClr val="dk1"/>
                </a:solidFill>
              </a:defRPr>
            </a:lvl7pPr>
            <a:lvl8pPr lvl="7" rtl="0" algn="ctr">
              <a:spcBef>
                <a:spcPts val="0"/>
              </a:spcBef>
              <a:spcAft>
                <a:spcPts val="0"/>
              </a:spcAft>
              <a:buClr>
                <a:schemeClr val="dk1"/>
              </a:buClr>
              <a:buSzPts val="1400"/>
              <a:buFont typeface="Arial"/>
              <a:buChar char="○"/>
              <a:defRPr>
                <a:solidFill>
                  <a:schemeClr val="dk1"/>
                </a:solidFill>
              </a:defRPr>
            </a:lvl8pPr>
            <a:lvl9pPr lvl="8" rtl="0" algn="ctr">
              <a:spcBef>
                <a:spcPts val="0"/>
              </a:spcBef>
              <a:spcAft>
                <a:spcPts val="0"/>
              </a:spcAft>
              <a:buClr>
                <a:schemeClr val="dk1"/>
              </a:buClr>
              <a:buSzPts val="1400"/>
              <a:buFont typeface="Arial"/>
              <a:buChar char="■"/>
              <a:defRPr>
                <a:solidFill>
                  <a:schemeClr val="dk1"/>
                </a:solidFill>
              </a:defRPr>
            </a:lvl9pPr>
          </a:lstStyle>
          <a:p/>
        </p:txBody>
      </p:sp>
      <p:grpSp>
        <p:nvGrpSpPr>
          <p:cNvPr id="582" name="Google Shape;582;p5"/>
          <p:cNvGrpSpPr/>
          <p:nvPr/>
        </p:nvGrpSpPr>
        <p:grpSpPr>
          <a:xfrm flipH="1">
            <a:off x="444125" y="1364000"/>
            <a:ext cx="8255750" cy="3240000"/>
            <a:chOff x="444125" y="1364000"/>
            <a:chExt cx="8255750" cy="3240000"/>
          </a:xfrm>
        </p:grpSpPr>
        <p:cxnSp>
          <p:nvCxnSpPr>
            <p:cNvPr id="583" name="Google Shape;583;p5"/>
            <p:cNvCxnSpPr/>
            <p:nvPr/>
          </p:nvCxnSpPr>
          <p:spPr>
            <a:xfrm rot="10800000">
              <a:off x="444125" y="1550475"/>
              <a:ext cx="0" cy="19341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5"/>
            <p:cNvCxnSpPr/>
            <p:nvPr/>
          </p:nvCxnSpPr>
          <p:spPr>
            <a:xfrm rot="10800000">
              <a:off x="8699875" y="1364000"/>
              <a:ext cx="0" cy="32400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chemeClr val="accent1"/>
            </a:gs>
            <a:gs pos="100000">
              <a:schemeClr val="lt1"/>
            </a:gs>
          </a:gsLst>
          <a:path path="circle">
            <a:fillToRect b="50%" l="50%" r="50%" t="50%"/>
          </a:path>
          <a:tileRect/>
        </a:gradFill>
      </p:bgPr>
    </p:bg>
    <p:spTree>
      <p:nvGrpSpPr>
        <p:cNvPr id="585" name="Shape 585"/>
        <p:cNvGrpSpPr/>
        <p:nvPr/>
      </p:nvGrpSpPr>
      <p:grpSpPr>
        <a:xfrm>
          <a:off x="0" y="0"/>
          <a:ext cx="0" cy="0"/>
          <a:chOff x="0" y="0"/>
          <a:chExt cx="0" cy="0"/>
        </a:xfrm>
      </p:grpSpPr>
      <p:grpSp>
        <p:nvGrpSpPr>
          <p:cNvPr id="586" name="Google Shape;586;p6"/>
          <p:cNvGrpSpPr/>
          <p:nvPr/>
        </p:nvGrpSpPr>
        <p:grpSpPr>
          <a:xfrm>
            <a:off x="2" y="46"/>
            <a:ext cx="9143710" cy="5143425"/>
            <a:chOff x="2" y="-41"/>
            <a:chExt cx="9143710" cy="5143425"/>
          </a:xfrm>
        </p:grpSpPr>
        <p:sp>
          <p:nvSpPr>
            <p:cNvPr id="587" name="Google Shape;587;p6"/>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8" name="Google Shape;588;p6"/>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9" name="Google Shape;589;p6"/>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0" name="Google Shape;590;p6"/>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1" name="Google Shape;591;p6"/>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2" name="Google Shape;592;p6"/>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3" name="Google Shape;593;p6"/>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4" name="Google Shape;594;p6"/>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5" name="Google Shape;595;p6"/>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6" name="Google Shape;596;p6"/>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7" name="Google Shape;597;p6"/>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8" name="Google Shape;598;p6"/>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99" name="Google Shape;599;p6"/>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0" name="Google Shape;600;p6"/>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1" name="Google Shape;601;p6"/>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2" name="Google Shape;602;p6"/>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3" name="Google Shape;603;p6"/>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4" name="Google Shape;604;p6"/>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5" name="Google Shape;605;p6"/>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6" name="Google Shape;606;p6"/>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7" name="Google Shape;607;p6"/>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8" name="Google Shape;608;p6"/>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09" name="Google Shape;609;p6"/>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0" name="Google Shape;610;p6"/>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1" name="Google Shape;611;p6"/>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2" name="Google Shape;612;p6"/>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3" name="Google Shape;613;p6"/>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4" name="Google Shape;614;p6"/>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5" name="Google Shape;615;p6"/>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6" name="Google Shape;616;p6"/>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7" name="Google Shape;617;p6"/>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8" name="Google Shape;618;p6"/>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19" name="Google Shape;619;p6"/>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0" name="Google Shape;620;p6"/>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1" name="Google Shape;621;p6"/>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2" name="Google Shape;622;p6"/>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3" name="Google Shape;623;p6"/>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4" name="Google Shape;624;p6"/>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5" name="Google Shape;625;p6"/>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6" name="Google Shape;626;p6"/>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7" name="Google Shape;627;p6"/>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8" name="Google Shape;628;p6"/>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29" name="Google Shape;629;p6"/>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0" name="Google Shape;630;p6"/>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1" name="Google Shape;631;p6"/>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2" name="Google Shape;632;p6"/>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3" name="Google Shape;633;p6"/>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4" name="Google Shape;634;p6"/>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5" name="Google Shape;635;p6"/>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6" name="Google Shape;636;p6"/>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7" name="Google Shape;637;p6"/>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8" name="Google Shape;638;p6"/>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39" name="Google Shape;639;p6"/>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0" name="Google Shape;640;p6"/>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1" name="Google Shape;641;p6"/>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2" name="Google Shape;642;p6"/>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3" name="Google Shape;643;p6"/>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4" name="Google Shape;644;p6"/>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5" name="Google Shape;645;p6"/>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6" name="Google Shape;646;p6"/>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7" name="Google Shape;647;p6"/>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8" name="Google Shape;648;p6"/>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9" name="Google Shape;649;p6"/>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0" name="Google Shape;650;p6"/>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1" name="Google Shape;651;p6"/>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2" name="Google Shape;652;p6"/>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3" name="Google Shape;653;p6"/>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4" name="Google Shape;654;p6"/>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5" name="Google Shape;655;p6"/>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6" name="Google Shape;656;p6"/>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7" name="Google Shape;657;p6"/>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8" name="Google Shape;658;p6"/>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59" name="Google Shape;659;p6"/>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0" name="Google Shape;660;p6"/>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1" name="Google Shape;661;p6"/>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2" name="Google Shape;662;p6"/>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3" name="Google Shape;663;p6"/>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4" name="Google Shape;664;p6"/>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5" name="Google Shape;665;p6"/>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6" name="Google Shape;666;p6"/>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7" name="Google Shape;667;p6"/>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8" name="Google Shape;668;p6"/>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9" name="Google Shape;669;p6"/>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0" name="Google Shape;670;p6"/>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1" name="Google Shape;671;p6"/>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2" name="Google Shape;672;p6"/>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3" name="Google Shape;673;p6"/>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4" name="Google Shape;674;p6"/>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5" name="Google Shape;675;p6"/>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6" name="Google Shape;676;p6"/>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7" name="Google Shape;677;p6"/>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8" name="Google Shape;678;p6"/>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79" name="Google Shape;679;p6"/>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0" name="Google Shape;680;p6"/>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1" name="Google Shape;681;p6"/>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2" name="Google Shape;682;p6"/>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3" name="Google Shape;683;p6"/>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4" name="Google Shape;684;p6"/>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5" name="Google Shape;685;p6"/>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6" name="Google Shape;686;p6"/>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7" name="Google Shape;687;p6"/>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8" name="Google Shape;688;p6"/>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9" name="Google Shape;689;p6"/>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0" name="Google Shape;690;p6"/>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1" name="Google Shape;691;p6"/>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2" name="Google Shape;692;p6"/>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3" name="Google Shape;693;p6"/>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4" name="Google Shape;694;p6"/>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5" name="Google Shape;695;p6"/>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6" name="Google Shape;696;p6"/>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7" name="Google Shape;697;p6"/>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8" name="Google Shape;698;p6"/>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9" name="Google Shape;699;p6"/>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0" name="Google Shape;700;p6"/>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1" name="Google Shape;701;p6"/>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2" name="Google Shape;702;p6"/>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3" name="Google Shape;703;p6"/>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4" name="Google Shape;704;p6"/>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5" name="Google Shape;705;p6"/>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6" name="Google Shape;706;p6"/>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7" name="Google Shape;707;p6"/>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8" name="Google Shape;708;p6"/>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9" name="Google Shape;709;p6"/>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0" name="Google Shape;710;p6"/>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1" name="Google Shape;711;p6"/>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2" name="Google Shape;712;p6"/>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3" name="Google Shape;713;p6"/>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4" name="Google Shape;714;p6"/>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5" name="Google Shape;715;p6"/>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6" name="Google Shape;716;p6"/>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7" name="Google Shape;717;p6"/>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8" name="Google Shape;718;p6"/>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19" name="Google Shape;719;p6"/>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20" name="Google Shape;720;p6"/>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21" name="Google Shape;721;p6"/>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722" name="Google Shape;722;p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723" name="Google Shape;723;p6"/>
          <p:cNvGrpSpPr/>
          <p:nvPr/>
        </p:nvGrpSpPr>
        <p:grpSpPr>
          <a:xfrm>
            <a:off x="444125" y="539500"/>
            <a:ext cx="8255750" cy="4064500"/>
            <a:chOff x="444125" y="539500"/>
            <a:chExt cx="8255750" cy="4064500"/>
          </a:xfrm>
        </p:grpSpPr>
        <p:cxnSp>
          <p:nvCxnSpPr>
            <p:cNvPr id="724" name="Google Shape;724;p6"/>
            <p:cNvCxnSpPr/>
            <p:nvPr/>
          </p:nvCxnSpPr>
          <p:spPr>
            <a:xfrm rot="10800000">
              <a:off x="444125" y="3353300"/>
              <a:ext cx="0" cy="125070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6"/>
            <p:cNvCxnSpPr/>
            <p:nvPr/>
          </p:nvCxnSpPr>
          <p:spPr>
            <a:xfrm rot="10800000">
              <a:off x="8699875" y="5395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chemeClr val="accent1"/>
            </a:gs>
            <a:gs pos="100000">
              <a:schemeClr val="lt1"/>
            </a:gs>
          </a:gsLst>
          <a:path path="circle">
            <a:fillToRect b="50%" l="50%" r="50%" t="50%"/>
          </a:path>
          <a:tileRect/>
        </a:gradFill>
      </p:bgPr>
    </p:bg>
    <p:spTree>
      <p:nvGrpSpPr>
        <p:cNvPr id="726" name="Shape 726"/>
        <p:cNvGrpSpPr/>
        <p:nvPr/>
      </p:nvGrpSpPr>
      <p:grpSpPr>
        <a:xfrm>
          <a:off x="0" y="0"/>
          <a:ext cx="0" cy="0"/>
          <a:chOff x="0" y="0"/>
          <a:chExt cx="0" cy="0"/>
        </a:xfrm>
      </p:grpSpPr>
      <p:grpSp>
        <p:nvGrpSpPr>
          <p:cNvPr id="727" name="Google Shape;727;p7"/>
          <p:cNvGrpSpPr/>
          <p:nvPr/>
        </p:nvGrpSpPr>
        <p:grpSpPr>
          <a:xfrm>
            <a:off x="2" y="46"/>
            <a:ext cx="9143710" cy="5143425"/>
            <a:chOff x="2" y="-41"/>
            <a:chExt cx="9143710" cy="5143425"/>
          </a:xfrm>
        </p:grpSpPr>
        <p:sp>
          <p:nvSpPr>
            <p:cNvPr id="728" name="Google Shape;728;p7"/>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29" name="Google Shape;729;p7"/>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0" name="Google Shape;730;p7"/>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1" name="Google Shape;731;p7"/>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2" name="Google Shape;732;p7"/>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3" name="Google Shape;733;p7"/>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4" name="Google Shape;734;p7"/>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5" name="Google Shape;735;p7"/>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6" name="Google Shape;736;p7"/>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7" name="Google Shape;737;p7"/>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8" name="Google Shape;738;p7"/>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39" name="Google Shape;739;p7"/>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0" name="Google Shape;740;p7"/>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1" name="Google Shape;741;p7"/>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2" name="Google Shape;742;p7"/>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3" name="Google Shape;743;p7"/>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4" name="Google Shape;744;p7"/>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5" name="Google Shape;745;p7"/>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6" name="Google Shape;746;p7"/>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7" name="Google Shape;747;p7"/>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8" name="Google Shape;748;p7"/>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49" name="Google Shape;749;p7"/>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0" name="Google Shape;750;p7"/>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1" name="Google Shape;751;p7"/>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2" name="Google Shape;752;p7"/>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3" name="Google Shape;753;p7"/>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4" name="Google Shape;754;p7"/>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5" name="Google Shape;755;p7"/>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6" name="Google Shape;756;p7"/>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7" name="Google Shape;757;p7"/>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8" name="Google Shape;758;p7"/>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59" name="Google Shape;759;p7"/>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0" name="Google Shape;760;p7"/>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1" name="Google Shape;761;p7"/>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2" name="Google Shape;762;p7"/>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3" name="Google Shape;763;p7"/>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4" name="Google Shape;764;p7"/>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5" name="Google Shape;765;p7"/>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6" name="Google Shape;766;p7"/>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7" name="Google Shape;767;p7"/>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8" name="Google Shape;768;p7"/>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69" name="Google Shape;769;p7"/>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0" name="Google Shape;770;p7"/>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1" name="Google Shape;771;p7"/>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2" name="Google Shape;772;p7"/>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3" name="Google Shape;773;p7"/>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4" name="Google Shape;774;p7"/>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5" name="Google Shape;775;p7"/>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6" name="Google Shape;776;p7"/>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7" name="Google Shape;777;p7"/>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8" name="Google Shape;778;p7"/>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9" name="Google Shape;779;p7"/>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0" name="Google Shape;780;p7"/>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1" name="Google Shape;781;p7"/>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2" name="Google Shape;782;p7"/>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3" name="Google Shape;783;p7"/>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4" name="Google Shape;784;p7"/>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5" name="Google Shape;785;p7"/>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6" name="Google Shape;786;p7"/>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7" name="Google Shape;787;p7"/>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8" name="Google Shape;788;p7"/>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9" name="Google Shape;789;p7"/>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0" name="Google Shape;790;p7"/>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1" name="Google Shape;791;p7"/>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2" name="Google Shape;792;p7"/>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3" name="Google Shape;793;p7"/>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4" name="Google Shape;794;p7"/>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5" name="Google Shape;795;p7"/>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6" name="Google Shape;796;p7"/>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7" name="Google Shape;797;p7"/>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8" name="Google Shape;798;p7"/>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9" name="Google Shape;799;p7"/>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0" name="Google Shape;800;p7"/>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1" name="Google Shape;801;p7"/>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2" name="Google Shape;802;p7"/>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3" name="Google Shape;803;p7"/>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4" name="Google Shape;804;p7"/>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5" name="Google Shape;805;p7"/>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6" name="Google Shape;806;p7"/>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7" name="Google Shape;807;p7"/>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8" name="Google Shape;808;p7"/>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9" name="Google Shape;809;p7"/>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0" name="Google Shape;810;p7"/>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1" name="Google Shape;811;p7"/>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2" name="Google Shape;812;p7"/>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3" name="Google Shape;813;p7"/>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4" name="Google Shape;814;p7"/>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5" name="Google Shape;815;p7"/>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6" name="Google Shape;816;p7"/>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7" name="Google Shape;817;p7"/>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8" name="Google Shape;818;p7"/>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9" name="Google Shape;819;p7"/>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0" name="Google Shape;820;p7"/>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1" name="Google Shape;821;p7"/>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2" name="Google Shape;822;p7"/>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3" name="Google Shape;823;p7"/>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4" name="Google Shape;824;p7"/>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5" name="Google Shape;825;p7"/>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6" name="Google Shape;826;p7"/>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7" name="Google Shape;827;p7"/>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8" name="Google Shape;828;p7"/>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9" name="Google Shape;829;p7"/>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0" name="Google Shape;830;p7"/>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1" name="Google Shape;831;p7"/>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2" name="Google Shape;832;p7"/>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3" name="Google Shape;833;p7"/>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4" name="Google Shape;834;p7"/>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5" name="Google Shape;835;p7"/>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6" name="Google Shape;836;p7"/>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7" name="Google Shape;837;p7"/>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8" name="Google Shape;838;p7"/>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9" name="Google Shape;839;p7"/>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0" name="Google Shape;840;p7"/>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1" name="Google Shape;841;p7"/>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2" name="Google Shape;842;p7"/>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3" name="Google Shape;843;p7"/>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4" name="Google Shape;844;p7"/>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5" name="Google Shape;845;p7"/>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6" name="Google Shape;846;p7"/>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7" name="Google Shape;847;p7"/>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8" name="Google Shape;848;p7"/>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9" name="Google Shape;849;p7"/>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0" name="Google Shape;850;p7"/>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1" name="Google Shape;851;p7"/>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2" name="Google Shape;852;p7"/>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3" name="Google Shape;853;p7"/>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4" name="Google Shape;854;p7"/>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5" name="Google Shape;855;p7"/>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6" name="Google Shape;856;p7"/>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7" name="Google Shape;857;p7"/>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8" name="Google Shape;858;p7"/>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9" name="Google Shape;859;p7"/>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60" name="Google Shape;860;p7"/>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61" name="Google Shape;861;p7"/>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62" name="Google Shape;862;p7"/>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863" name="Google Shape;863;p7"/>
          <p:cNvSpPr txBox="1"/>
          <p:nvPr>
            <p:ph type="title"/>
          </p:nvPr>
        </p:nvSpPr>
        <p:spPr>
          <a:xfrm>
            <a:off x="717750" y="441725"/>
            <a:ext cx="7708500" cy="5760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64" name="Google Shape;864;p7"/>
          <p:cNvSpPr txBox="1"/>
          <p:nvPr>
            <p:ph idx="1" type="subTitle"/>
          </p:nvPr>
        </p:nvSpPr>
        <p:spPr>
          <a:xfrm>
            <a:off x="4166713" y="1667125"/>
            <a:ext cx="4142100" cy="236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2"/>
              </a:buClr>
              <a:buSzPts val="1400"/>
              <a:buChar char="●"/>
              <a:defRPr>
                <a:solidFill>
                  <a:schemeClr val="dk1"/>
                </a:solidFill>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cxnSp>
        <p:nvCxnSpPr>
          <p:cNvPr id="865" name="Google Shape;865;p7"/>
          <p:cNvCxnSpPr/>
          <p:nvPr/>
        </p:nvCxnSpPr>
        <p:spPr>
          <a:xfrm>
            <a:off x="8699875" y="2771375"/>
            <a:ext cx="0" cy="14979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7"/>
          <p:cNvCxnSpPr/>
          <p:nvPr/>
        </p:nvCxnSpPr>
        <p:spPr>
          <a:xfrm>
            <a:off x="444125" y="951825"/>
            <a:ext cx="0" cy="1917300"/>
          </a:xfrm>
          <a:prstGeom prst="straightConnector1">
            <a:avLst/>
          </a:prstGeom>
          <a:noFill/>
          <a:ln cap="flat" cmpd="sng" w="9525">
            <a:solidFill>
              <a:schemeClr val="dk2"/>
            </a:solidFill>
            <a:prstDash val="solid"/>
            <a:round/>
            <a:headEnd len="med" w="med" type="none"/>
            <a:tailEnd len="med" w="med" type="none"/>
          </a:ln>
        </p:spPr>
      </p:cxnSp>
      <p:sp>
        <p:nvSpPr>
          <p:cNvPr id="867" name="Google Shape;867;p7"/>
          <p:cNvSpPr/>
          <p:nvPr>
            <p:ph idx="2" type="pic"/>
          </p:nvPr>
        </p:nvSpPr>
        <p:spPr>
          <a:xfrm>
            <a:off x="835188" y="1298713"/>
            <a:ext cx="3105000" cy="3105000"/>
          </a:xfrm>
          <a:prstGeom prst="ellipse">
            <a:avLst/>
          </a:prstGeom>
          <a:noFill/>
          <a:ln cap="flat" cmpd="sng" w="9525">
            <a:solidFill>
              <a:schemeClr val="dk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accent1"/>
            </a:gs>
            <a:gs pos="100000">
              <a:schemeClr val="lt1"/>
            </a:gs>
          </a:gsLst>
          <a:path path="circle">
            <a:fillToRect b="50%" l="50%" r="50%" t="50%"/>
          </a:path>
          <a:tileRect/>
        </a:gradFill>
      </p:bgPr>
    </p:bg>
    <p:spTree>
      <p:nvGrpSpPr>
        <p:cNvPr id="868" name="Shape 868"/>
        <p:cNvGrpSpPr/>
        <p:nvPr/>
      </p:nvGrpSpPr>
      <p:grpSpPr>
        <a:xfrm>
          <a:off x="0" y="0"/>
          <a:ext cx="0" cy="0"/>
          <a:chOff x="0" y="0"/>
          <a:chExt cx="0" cy="0"/>
        </a:xfrm>
      </p:grpSpPr>
      <p:grpSp>
        <p:nvGrpSpPr>
          <p:cNvPr id="869" name="Google Shape;869;p8"/>
          <p:cNvGrpSpPr/>
          <p:nvPr/>
        </p:nvGrpSpPr>
        <p:grpSpPr>
          <a:xfrm>
            <a:off x="2" y="46"/>
            <a:ext cx="9143710" cy="5143425"/>
            <a:chOff x="2" y="-41"/>
            <a:chExt cx="9143710" cy="5143425"/>
          </a:xfrm>
        </p:grpSpPr>
        <p:sp>
          <p:nvSpPr>
            <p:cNvPr id="870" name="Google Shape;870;p8"/>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1" name="Google Shape;871;p8"/>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2" name="Google Shape;872;p8"/>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3" name="Google Shape;873;p8"/>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4" name="Google Shape;874;p8"/>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5" name="Google Shape;875;p8"/>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6" name="Google Shape;876;p8"/>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7" name="Google Shape;877;p8"/>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8" name="Google Shape;878;p8"/>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9" name="Google Shape;879;p8"/>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0" name="Google Shape;880;p8"/>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1" name="Google Shape;881;p8"/>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2" name="Google Shape;882;p8"/>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3" name="Google Shape;883;p8"/>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4" name="Google Shape;884;p8"/>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5" name="Google Shape;885;p8"/>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6" name="Google Shape;886;p8"/>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7" name="Google Shape;887;p8"/>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8" name="Google Shape;888;p8"/>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89" name="Google Shape;889;p8"/>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0" name="Google Shape;890;p8"/>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1" name="Google Shape;891;p8"/>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2" name="Google Shape;892;p8"/>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3" name="Google Shape;893;p8"/>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4" name="Google Shape;894;p8"/>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5" name="Google Shape;895;p8"/>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6" name="Google Shape;896;p8"/>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7" name="Google Shape;897;p8"/>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8" name="Google Shape;898;p8"/>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99" name="Google Shape;899;p8"/>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0" name="Google Shape;900;p8"/>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1" name="Google Shape;901;p8"/>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2" name="Google Shape;902;p8"/>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3" name="Google Shape;903;p8"/>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4" name="Google Shape;904;p8"/>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5" name="Google Shape;905;p8"/>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6" name="Google Shape;906;p8"/>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7" name="Google Shape;907;p8"/>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8" name="Google Shape;908;p8"/>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09" name="Google Shape;909;p8"/>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0" name="Google Shape;910;p8"/>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1" name="Google Shape;911;p8"/>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2" name="Google Shape;912;p8"/>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3" name="Google Shape;913;p8"/>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4" name="Google Shape;914;p8"/>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5" name="Google Shape;915;p8"/>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6" name="Google Shape;916;p8"/>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7" name="Google Shape;917;p8"/>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8" name="Google Shape;918;p8"/>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19" name="Google Shape;919;p8"/>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0" name="Google Shape;920;p8"/>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1" name="Google Shape;921;p8"/>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2" name="Google Shape;922;p8"/>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3" name="Google Shape;923;p8"/>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4" name="Google Shape;924;p8"/>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5" name="Google Shape;925;p8"/>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6" name="Google Shape;926;p8"/>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7" name="Google Shape;927;p8"/>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8" name="Google Shape;928;p8"/>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29" name="Google Shape;929;p8"/>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0" name="Google Shape;930;p8"/>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1" name="Google Shape;931;p8"/>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2" name="Google Shape;932;p8"/>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3" name="Google Shape;933;p8"/>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4" name="Google Shape;934;p8"/>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5" name="Google Shape;935;p8"/>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6" name="Google Shape;936;p8"/>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7" name="Google Shape;937;p8"/>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8" name="Google Shape;938;p8"/>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39" name="Google Shape;939;p8"/>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0" name="Google Shape;940;p8"/>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1" name="Google Shape;941;p8"/>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2" name="Google Shape;942;p8"/>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3" name="Google Shape;943;p8"/>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4" name="Google Shape;944;p8"/>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5" name="Google Shape;945;p8"/>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6" name="Google Shape;946;p8"/>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7" name="Google Shape;947;p8"/>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8" name="Google Shape;948;p8"/>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49" name="Google Shape;949;p8"/>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0" name="Google Shape;950;p8"/>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1" name="Google Shape;951;p8"/>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2" name="Google Shape;952;p8"/>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3" name="Google Shape;953;p8"/>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4" name="Google Shape;954;p8"/>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5" name="Google Shape;955;p8"/>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6" name="Google Shape;956;p8"/>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7" name="Google Shape;957;p8"/>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8" name="Google Shape;958;p8"/>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59" name="Google Shape;959;p8"/>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0" name="Google Shape;960;p8"/>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1" name="Google Shape;961;p8"/>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2" name="Google Shape;962;p8"/>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3" name="Google Shape;963;p8"/>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4" name="Google Shape;964;p8"/>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5" name="Google Shape;965;p8"/>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6" name="Google Shape;966;p8"/>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7" name="Google Shape;967;p8"/>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8" name="Google Shape;968;p8"/>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9" name="Google Shape;969;p8"/>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0" name="Google Shape;970;p8"/>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1" name="Google Shape;971;p8"/>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2" name="Google Shape;972;p8"/>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3" name="Google Shape;973;p8"/>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4" name="Google Shape;974;p8"/>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5" name="Google Shape;975;p8"/>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6" name="Google Shape;976;p8"/>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7" name="Google Shape;977;p8"/>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8" name="Google Shape;978;p8"/>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79" name="Google Shape;979;p8"/>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0" name="Google Shape;980;p8"/>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1" name="Google Shape;981;p8"/>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2" name="Google Shape;982;p8"/>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3" name="Google Shape;983;p8"/>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4" name="Google Shape;984;p8"/>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5" name="Google Shape;985;p8"/>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6" name="Google Shape;986;p8"/>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7" name="Google Shape;987;p8"/>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8" name="Google Shape;988;p8"/>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89" name="Google Shape;989;p8"/>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0" name="Google Shape;990;p8"/>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1" name="Google Shape;991;p8"/>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2" name="Google Shape;992;p8"/>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3" name="Google Shape;993;p8"/>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4" name="Google Shape;994;p8"/>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5" name="Google Shape;995;p8"/>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6" name="Google Shape;996;p8"/>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7" name="Google Shape;997;p8"/>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8" name="Google Shape;998;p8"/>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9" name="Google Shape;999;p8"/>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0" name="Google Shape;1000;p8"/>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1" name="Google Shape;1001;p8"/>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2" name="Google Shape;1002;p8"/>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3" name="Google Shape;1003;p8"/>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4" name="Google Shape;1004;p8"/>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005" name="Google Shape;1005;p8"/>
          <p:cNvSpPr txBox="1"/>
          <p:nvPr>
            <p:ph type="title"/>
          </p:nvPr>
        </p:nvSpPr>
        <p:spPr>
          <a:xfrm>
            <a:off x="1695150" y="1428750"/>
            <a:ext cx="5753700" cy="228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006" name="Google Shape;1006;p8"/>
          <p:cNvGrpSpPr/>
          <p:nvPr/>
        </p:nvGrpSpPr>
        <p:grpSpPr>
          <a:xfrm>
            <a:off x="444125" y="539625"/>
            <a:ext cx="8255750" cy="4064375"/>
            <a:chOff x="444125" y="539625"/>
            <a:chExt cx="8255750" cy="4064375"/>
          </a:xfrm>
        </p:grpSpPr>
        <p:cxnSp>
          <p:nvCxnSpPr>
            <p:cNvPr id="1007" name="Google Shape;1007;p8"/>
            <p:cNvCxnSpPr/>
            <p:nvPr/>
          </p:nvCxnSpPr>
          <p:spPr>
            <a:xfrm rot="10800000">
              <a:off x="444125" y="539625"/>
              <a:ext cx="0" cy="30006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8"/>
            <p:cNvCxnSpPr/>
            <p:nvPr/>
          </p:nvCxnSpPr>
          <p:spPr>
            <a:xfrm rot="10800000">
              <a:off x="8699875" y="2010200"/>
              <a:ext cx="0" cy="25938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accent1"/>
            </a:gs>
            <a:gs pos="100000">
              <a:schemeClr val="lt1"/>
            </a:gs>
          </a:gsLst>
          <a:path path="circle">
            <a:fillToRect b="50%" l="50%" r="50%" t="50%"/>
          </a:path>
          <a:tileRect/>
        </a:gradFill>
      </p:bgPr>
    </p:bg>
    <p:spTree>
      <p:nvGrpSpPr>
        <p:cNvPr id="1009" name="Shape 1009"/>
        <p:cNvGrpSpPr/>
        <p:nvPr/>
      </p:nvGrpSpPr>
      <p:grpSpPr>
        <a:xfrm>
          <a:off x="0" y="0"/>
          <a:ext cx="0" cy="0"/>
          <a:chOff x="0" y="0"/>
          <a:chExt cx="0" cy="0"/>
        </a:xfrm>
      </p:grpSpPr>
      <p:grpSp>
        <p:nvGrpSpPr>
          <p:cNvPr id="1010" name="Google Shape;1010;p9"/>
          <p:cNvGrpSpPr/>
          <p:nvPr/>
        </p:nvGrpSpPr>
        <p:grpSpPr>
          <a:xfrm>
            <a:off x="2" y="46"/>
            <a:ext cx="9143710" cy="5143425"/>
            <a:chOff x="2" y="-41"/>
            <a:chExt cx="9143710" cy="5143425"/>
          </a:xfrm>
        </p:grpSpPr>
        <p:sp>
          <p:nvSpPr>
            <p:cNvPr id="1011" name="Google Shape;1011;p9"/>
            <p:cNvSpPr/>
            <p:nvPr/>
          </p:nvSpPr>
          <p:spPr>
            <a:xfrm>
              <a:off x="2" y="-41"/>
              <a:ext cx="608631" cy="574350"/>
            </a:xfrm>
            <a:custGeom>
              <a:rect b="b" l="l" r="r" t="t"/>
              <a:pathLst>
                <a:path extrusionOk="0" h="10706" w="11345">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2" name="Google Shape;1012;p9"/>
            <p:cNvSpPr/>
            <p:nvPr/>
          </p:nvSpPr>
          <p:spPr>
            <a:xfrm>
              <a:off x="609169"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3" name="Google Shape;1013;p9"/>
            <p:cNvSpPr/>
            <p:nvPr/>
          </p:nvSpPr>
          <p:spPr>
            <a:xfrm>
              <a:off x="1218980"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4" name="Google Shape;1014;p9"/>
            <p:cNvSpPr/>
            <p:nvPr/>
          </p:nvSpPr>
          <p:spPr>
            <a:xfrm>
              <a:off x="1828738" y="-41"/>
              <a:ext cx="608631" cy="574350"/>
            </a:xfrm>
            <a:custGeom>
              <a:rect b="b" l="l" r="r" t="t"/>
              <a:pathLst>
                <a:path extrusionOk="0" h="10706" w="11345">
                  <a:moveTo>
                    <a:pt x="5684" y="10705"/>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5" name="Google Shape;1015;p9"/>
            <p:cNvSpPr/>
            <p:nvPr/>
          </p:nvSpPr>
          <p:spPr>
            <a:xfrm>
              <a:off x="2439139" y="-41"/>
              <a:ext cx="608631" cy="574350"/>
            </a:xfrm>
            <a:custGeom>
              <a:rect b="b" l="l" r="r" t="t"/>
              <a:pathLst>
                <a:path extrusionOk="0" h="10706" w="11345">
                  <a:moveTo>
                    <a:pt x="5672" y="10705"/>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6" name="Google Shape;1016;p9"/>
            <p:cNvSpPr/>
            <p:nvPr/>
          </p:nvSpPr>
          <p:spPr>
            <a:xfrm>
              <a:off x="3048950" y="-41"/>
              <a:ext cx="608577" cy="574350"/>
            </a:xfrm>
            <a:custGeom>
              <a:rect b="b" l="l" r="r" t="t"/>
              <a:pathLst>
                <a:path extrusionOk="0" h="10706" w="11344">
                  <a:moveTo>
                    <a:pt x="5661" y="10705"/>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7" name="Google Shape;1017;p9"/>
            <p:cNvSpPr/>
            <p:nvPr/>
          </p:nvSpPr>
          <p:spPr>
            <a:xfrm>
              <a:off x="3658117" y="-41"/>
              <a:ext cx="609221" cy="574350"/>
            </a:xfrm>
            <a:custGeom>
              <a:rect b="b" l="l" r="r" t="t"/>
              <a:pathLst>
                <a:path extrusionOk="0" h="10706" w="11356">
                  <a:moveTo>
                    <a:pt x="5684" y="10705"/>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8" name="Google Shape;1018;p9"/>
            <p:cNvSpPr/>
            <p:nvPr/>
          </p:nvSpPr>
          <p:spPr>
            <a:xfrm>
              <a:off x="4267875" y="-41"/>
              <a:ext cx="609221" cy="574350"/>
            </a:xfrm>
            <a:custGeom>
              <a:rect b="b" l="l" r="r" t="t"/>
              <a:pathLst>
                <a:path extrusionOk="0" h="10706" w="11356">
                  <a:moveTo>
                    <a:pt x="5684" y="10705"/>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9" name="Google Shape;1019;p9"/>
            <p:cNvSpPr/>
            <p:nvPr/>
          </p:nvSpPr>
          <p:spPr>
            <a:xfrm>
              <a:off x="4878276" y="-41"/>
              <a:ext cx="609221" cy="574350"/>
            </a:xfrm>
            <a:custGeom>
              <a:rect b="b" l="l" r="r" t="t"/>
              <a:pathLst>
                <a:path extrusionOk="0" h="10706" w="11356">
                  <a:moveTo>
                    <a:pt x="5673" y="10705"/>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0" name="Google Shape;1020;p9"/>
            <p:cNvSpPr/>
            <p:nvPr/>
          </p:nvSpPr>
          <p:spPr>
            <a:xfrm>
              <a:off x="5488087" y="-41"/>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1" name="Google Shape;1021;p9"/>
            <p:cNvSpPr/>
            <p:nvPr/>
          </p:nvSpPr>
          <p:spPr>
            <a:xfrm>
              <a:off x="6097845" y="-41"/>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2" name="Google Shape;1022;p9"/>
            <p:cNvSpPr/>
            <p:nvPr/>
          </p:nvSpPr>
          <p:spPr>
            <a:xfrm>
              <a:off x="6707066" y="-41"/>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3" name="Google Shape;1023;p9"/>
            <p:cNvSpPr/>
            <p:nvPr/>
          </p:nvSpPr>
          <p:spPr>
            <a:xfrm>
              <a:off x="2" y="571144"/>
              <a:ext cx="608631" cy="574350"/>
            </a:xfrm>
            <a:custGeom>
              <a:rect b="b" l="l" r="r" t="t"/>
              <a:pathLst>
                <a:path extrusionOk="0" h="10706" w="11345">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4" name="Google Shape;1024;p9"/>
            <p:cNvSpPr/>
            <p:nvPr/>
          </p:nvSpPr>
          <p:spPr>
            <a:xfrm>
              <a:off x="609169"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5" name="Google Shape;1025;p9"/>
            <p:cNvSpPr/>
            <p:nvPr/>
          </p:nvSpPr>
          <p:spPr>
            <a:xfrm>
              <a:off x="1218980"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6" name="Google Shape;1026;p9"/>
            <p:cNvSpPr/>
            <p:nvPr/>
          </p:nvSpPr>
          <p:spPr>
            <a:xfrm>
              <a:off x="1828738" y="571144"/>
              <a:ext cx="608631" cy="574350"/>
            </a:xfrm>
            <a:custGeom>
              <a:rect b="b" l="l" r="r" t="t"/>
              <a:pathLst>
                <a:path extrusionOk="0" h="10706" w="11345">
                  <a:moveTo>
                    <a:pt x="5684" y="10706"/>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7" name="Google Shape;1027;p9"/>
            <p:cNvSpPr/>
            <p:nvPr/>
          </p:nvSpPr>
          <p:spPr>
            <a:xfrm>
              <a:off x="2439139" y="571144"/>
              <a:ext cx="608631" cy="574350"/>
            </a:xfrm>
            <a:custGeom>
              <a:rect b="b" l="l" r="r" t="t"/>
              <a:pathLst>
                <a:path extrusionOk="0" h="10706" w="11345">
                  <a:moveTo>
                    <a:pt x="5672" y="10706"/>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8" name="Google Shape;1028;p9"/>
            <p:cNvSpPr/>
            <p:nvPr/>
          </p:nvSpPr>
          <p:spPr>
            <a:xfrm>
              <a:off x="3048950" y="571144"/>
              <a:ext cx="608577" cy="574350"/>
            </a:xfrm>
            <a:custGeom>
              <a:rect b="b" l="l" r="r" t="t"/>
              <a:pathLst>
                <a:path extrusionOk="0" h="10706" w="11344">
                  <a:moveTo>
                    <a:pt x="5661" y="10706"/>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9" name="Google Shape;1029;p9"/>
            <p:cNvSpPr/>
            <p:nvPr/>
          </p:nvSpPr>
          <p:spPr>
            <a:xfrm>
              <a:off x="3658117" y="571144"/>
              <a:ext cx="609221" cy="574350"/>
            </a:xfrm>
            <a:custGeom>
              <a:rect b="b" l="l" r="r" t="t"/>
              <a:pathLst>
                <a:path extrusionOk="0" h="10706" w="11356">
                  <a:moveTo>
                    <a:pt x="5684" y="10706"/>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0" name="Google Shape;1030;p9"/>
            <p:cNvSpPr/>
            <p:nvPr/>
          </p:nvSpPr>
          <p:spPr>
            <a:xfrm>
              <a:off x="4267875" y="571144"/>
              <a:ext cx="609221" cy="574350"/>
            </a:xfrm>
            <a:custGeom>
              <a:rect b="b" l="l" r="r" t="t"/>
              <a:pathLst>
                <a:path extrusionOk="0" h="10706" w="11356">
                  <a:moveTo>
                    <a:pt x="5684" y="10706"/>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1" name="Google Shape;1031;p9"/>
            <p:cNvSpPr/>
            <p:nvPr/>
          </p:nvSpPr>
          <p:spPr>
            <a:xfrm>
              <a:off x="4878276" y="571144"/>
              <a:ext cx="609221" cy="574350"/>
            </a:xfrm>
            <a:custGeom>
              <a:rect b="b" l="l" r="r" t="t"/>
              <a:pathLst>
                <a:path extrusionOk="0" h="10706" w="11356">
                  <a:moveTo>
                    <a:pt x="5673" y="10706"/>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2" name="Google Shape;1032;p9"/>
            <p:cNvSpPr/>
            <p:nvPr/>
          </p:nvSpPr>
          <p:spPr>
            <a:xfrm>
              <a:off x="5488087" y="571144"/>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3" name="Google Shape;1033;p9"/>
            <p:cNvSpPr/>
            <p:nvPr/>
          </p:nvSpPr>
          <p:spPr>
            <a:xfrm>
              <a:off x="6097845" y="571144"/>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4" name="Google Shape;1034;p9"/>
            <p:cNvSpPr/>
            <p:nvPr/>
          </p:nvSpPr>
          <p:spPr>
            <a:xfrm>
              <a:off x="6707066" y="571144"/>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5" name="Google Shape;1035;p9"/>
            <p:cNvSpPr/>
            <p:nvPr/>
          </p:nvSpPr>
          <p:spPr>
            <a:xfrm>
              <a:off x="2" y="1142382"/>
              <a:ext cx="608631" cy="573706"/>
            </a:xfrm>
            <a:custGeom>
              <a:rect b="b" l="l" r="r" t="t"/>
              <a:pathLst>
                <a:path extrusionOk="0" h="10694" w="11345">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6" name="Google Shape;1036;p9"/>
            <p:cNvSpPr/>
            <p:nvPr/>
          </p:nvSpPr>
          <p:spPr>
            <a:xfrm>
              <a:off x="609169"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7" name="Google Shape;1037;p9"/>
            <p:cNvSpPr/>
            <p:nvPr/>
          </p:nvSpPr>
          <p:spPr>
            <a:xfrm>
              <a:off x="1218980"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8" name="Google Shape;1038;p9"/>
            <p:cNvSpPr/>
            <p:nvPr/>
          </p:nvSpPr>
          <p:spPr>
            <a:xfrm>
              <a:off x="1828738" y="1142382"/>
              <a:ext cx="608631" cy="573706"/>
            </a:xfrm>
            <a:custGeom>
              <a:rect b="b" l="l" r="r" t="t"/>
              <a:pathLst>
                <a:path extrusionOk="0" h="10694" w="11345">
                  <a:moveTo>
                    <a:pt x="5684" y="10694"/>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9" name="Google Shape;1039;p9"/>
            <p:cNvSpPr/>
            <p:nvPr/>
          </p:nvSpPr>
          <p:spPr>
            <a:xfrm>
              <a:off x="2439139" y="1142382"/>
              <a:ext cx="608631" cy="573706"/>
            </a:xfrm>
            <a:custGeom>
              <a:rect b="b" l="l" r="r" t="t"/>
              <a:pathLst>
                <a:path extrusionOk="0" h="10694" w="11345">
                  <a:moveTo>
                    <a:pt x="5672" y="10694"/>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0" name="Google Shape;1040;p9"/>
            <p:cNvSpPr/>
            <p:nvPr/>
          </p:nvSpPr>
          <p:spPr>
            <a:xfrm>
              <a:off x="3048950" y="1142382"/>
              <a:ext cx="608577" cy="573706"/>
            </a:xfrm>
            <a:custGeom>
              <a:rect b="b" l="l" r="r" t="t"/>
              <a:pathLst>
                <a:path extrusionOk="0" h="10694" w="11344">
                  <a:moveTo>
                    <a:pt x="5661" y="10694"/>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1" name="Google Shape;1041;p9"/>
            <p:cNvSpPr/>
            <p:nvPr/>
          </p:nvSpPr>
          <p:spPr>
            <a:xfrm>
              <a:off x="3658117" y="1142382"/>
              <a:ext cx="609221" cy="573706"/>
            </a:xfrm>
            <a:custGeom>
              <a:rect b="b" l="l" r="r" t="t"/>
              <a:pathLst>
                <a:path extrusionOk="0" h="10694" w="11356">
                  <a:moveTo>
                    <a:pt x="5684" y="10694"/>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2" name="Google Shape;1042;p9"/>
            <p:cNvSpPr/>
            <p:nvPr/>
          </p:nvSpPr>
          <p:spPr>
            <a:xfrm>
              <a:off x="4267875" y="1142382"/>
              <a:ext cx="609221" cy="573706"/>
            </a:xfrm>
            <a:custGeom>
              <a:rect b="b" l="l" r="r" t="t"/>
              <a:pathLst>
                <a:path extrusionOk="0" h="10694" w="11356">
                  <a:moveTo>
                    <a:pt x="5684" y="10694"/>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3" name="Google Shape;1043;p9"/>
            <p:cNvSpPr/>
            <p:nvPr/>
          </p:nvSpPr>
          <p:spPr>
            <a:xfrm>
              <a:off x="4878276" y="1142382"/>
              <a:ext cx="609221" cy="573706"/>
            </a:xfrm>
            <a:custGeom>
              <a:rect b="b" l="l" r="r" t="t"/>
              <a:pathLst>
                <a:path extrusionOk="0" h="10694" w="11356">
                  <a:moveTo>
                    <a:pt x="5673" y="10694"/>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4" name="Google Shape;1044;p9"/>
            <p:cNvSpPr/>
            <p:nvPr/>
          </p:nvSpPr>
          <p:spPr>
            <a:xfrm>
              <a:off x="5488087" y="1142382"/>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5" name="Google Shape;1045;p9"/>
            <p:cNvSpPr/>
            <p:nvPr/>
          </p:nvSpPr>
          <p:spPr>
            <a:xfrm>
              <a:off x="6097845" y="1142382"/>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6" name="Google Shape;1046;p9"/>
            <p:cNvSpPr/>
            <p:nvPr/>
          </p:nvSpPr>
          <p:spPr>
            <a:xfrm>
              <a:off x="6707066" y="1142382"/>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7" name="Google Shape;1047;p9"/>
            <p:cNvSpPr/>
            <p:nvPr/>
          </p:nvSpPr>
          <p:spPr>
            <a:xfrm>
              <a:off x="2" y="1712977"/>
              <a:ext cx="608631" cy="574350"/>
            </a:xfrm>
            <a:custGeom>
              <a:rect b="b" l="l" r="r" t="t"/>
              <a:pathLst>
                <a:path extrusionOk="0" h="10706" w="11345">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8" name="Google Shape;1048;p9"/>
            <p:cNvSpPr/>
            <p:nvPr/>
          </p:nvSpPr>
          <p:spPr>
            <a:xfrm>
              <a:off x="609169"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9" name="Google Shape;1049;p9"/>
            <p:cNvSpPr/>
            <p:nvPr/>
          </p:nvSpPr>
          <p:spPr>
            <a:xfrm>
              <a:off x="1218980"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0" name="Google Shape;1050;p9"/>
            <p:cNvSpPr/>
            <p:nvPr/>
          </p:nvSpPr>
          <p:spPr>
            <a:xfrm>
              <a:off x="1828738" y="1712977"/>
              <a:ext cx="608631" cy="574350"/>
            </a:xfrm>
            <a:custGeom>
              <a:rect b="b" l="l" r="r" t="t"/>
              <a:pathLst>
                <a:path extrusionOk="0" h="10706" w="11345">
                  <a:moveTo>
                    <a:pt x="5684" y="10705"/>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1" name="Google Shape;1051;p9"/>
            <p:cNvSpPr/>
            <p:nvPr/>
          </p:nvSpPr>
          <p:spPr>
            <a:xfrm>
              <a:off x="2439139" y="1712977"/>
              <a:ext cx="608631" cy="574350"/>
            </a:xfrm>
            <a:custGeom>
              <a:rect b="b" l="l" r="r" t="t"/>
              <a:pathLst>
                <a:path extrusionOk="0" h="10706" w="11345">
                  <a:moveTo>
                    <a:pt x="5672" y="10705"/>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2" name="Google Shape;1052;p9"/>
            <p:cNvSpPr/>
            <p:nvPr/>
          </p:nvSpPr>
          <p:spPr>
            <a:xfrm>
              <a:off x="3048950" y="1712977"/>
              <a:ext cx="608577" cy="574350"/>
            </a:xfrm>
            <a:custGeom>
              <a:rect b="b" l="l" r="r" t="t"/>
              <a:pathLst>
                <a:path extrusionOk="0" h="10706" w="11344">
                  <a:moveTo>
                    <a:pt x="5661" y="10705"/>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3" name="Google Shape;1053;p9"/>
            <p:cNvSpPr/>
            <p:nvPr/>
          </p:nvSpPr>
          <p:spPr>
            <a:xfrm>
              <a:off x="3658117" y="1712977"/>
              <a:ext cx="609221" cy="574350"/>
            </a:xfrm>
            <a:custGeom>
              <a:rect b="b" l="l" r="r" t="t"/>
              <a:pathLst>
                <a:path extrusionOk="0" h="10706" w="11356">
                  <a:moveTo>
                    <a:pt x="5684" y="10705"/>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4" name="Google Shape;1054;p9"/>
            <p:cNvSpPr/>
            <p:nvPr/>
          </p:nvSpPr>
          <p:spPr>
            <a:xfrm>
              <a:off x="4267875" y="1712977"/>
              <a:ext cx="609221" cy="574350"/>
            </a:xfrm>
            <a:custGeom>
              <a:rect b="b" l="l" r="r" t="t"/>
              <a:pathLst>
                <a:path extrusionOk="0" h="10706" w="11356">
                  <a:moveTo>
                    <a:pt x="5684" y="10705"/>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5" name="Google Shape;1055;p9"/>
            <p:cNvSpPr/>
            <p:nvPr/>
          </p:nvSpPr>
          <p:spPr>
            <a:xfrm>
              <a:off x="4878276" y="1712977"/>
              <a:ext cx="609221" cy="574350"/>
            </a:xfrm>
            <a:custGeom>
              <a:rect b="b" l="l" r="r" t="t"/>
              <a:pathLst>
                <a:path extrusionOk="0" h="10706" w="11356">
                  <a:moveTo>
                    <a:pt x="5673" y="10705"/>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6" name="Google Shape;1056;p9"/>
            <p:cNvSpPr/>
            <p:nvPr/>
          </p:nvSpPr>
          <p:spPr>
            <a:xfrm>
              <a:off x="5488087" y="1712977"/>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7" name="Google Shape;1057;p9"/>
            <p:cNvSpPr/>
            <p:nvPr/>
          </p:nvSpPr>
          <p:spPr>
            <a:xfrm>
              <a:off x="6097845" y="1712977"/>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8" name="Google Shape;1058;p9"/>
            <p:cNvSpPr/>
            <p:nvPr/>
          </p:nvSpPr>
          <p:spPr>
            <a:xfrm>
              <a:off x="6707066" y="1712977"/>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9" name="Google Shape;1059;p9"/>
            <p:cNvSpPr/>
            <p:nvPr/>
          </p:nvSpPr>
          <p:spPr>
            <a:xfrm>
              <a:off x="2" y="2284216"/>
              <a:ext cx="608631" cy="574940"/>
            </a:xfrm>
            <a:custGeom>
              <a:rect b="b" l="l" r="r" t="t"/>
              <a:pathLst>
                <a:path extrusionOk="0" h="10717" w="11345">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0" name="Google Shape;1060;p9"/>
            <p:cNvSpPr/>
            <p:nvPr/>
          </p:nvSpPr>
          <p:spPr>
            <a:xfrm>
              <a:off x="609169"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1" name="Google Shape;1061;p9"/>
            <p:cNvSpPr/>
            <p:nvPr/>
          </p:nvSpPr>
          <p:spPr>
            <a:xfrm>
              <a:off x="1218980"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2" name="Google Shape;1062;p9"/>
            <p:cNvSpPr/>
            <p:nvPr/>
          </p:nvSpPr>
          <p:spPr>
            <a:xfrm>
              <a:off x="1828738" y="2284216"/>
              <a:ext cx="608631" cy="574940"/>
            </a:xfrm>
            <a:custGeom>
              <a:rect b="b" l="l" r="r" t="t"/>
              <a:pathLst>
                <a:path extrusionOk="0" h="10717" w="11345">
                  <a:moveTo>
                    <a:pt x="5684" y="10716"/>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3" name="Google Shape;1063;p9"/>
            <p:cNvSpPr/>
            <p:nvPr/>
          </p:nvSpPr>
          <p:spPr>
            <a:xfrm>
              <a:off x="2439139" y="2284216"/>
              <a:ext cx="608631" cy="574940"/>
            </a:xfrm>
            <a:custGeom>
              <a:rect b="b" l="l" r="r" t="t"/>
              <a:pathLst>
                <a:path extrusionOk="0" h="10717" w="11345">
                  <a:moveTo>
                    <a:pt x="5672" y="10716"/>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4" name="Google Shape;1064;p9"/>
            <p:cNvSpPr/>
            <p:nvPr/>
          </p:nvSpPr>
          <p:spPr>
            <a:xfrm>
              <a:off x="3048950" y="2284216"/>
              <a:ext cx="608577" cy="574940"/>
            </a:xfrm>
            <a:custGeom>
              <a:rect b="b" l="l" r="r" t="t"/>
              <a:pathLst>
                <a:path extrusionOk="0" h="10717" w="11344">
                  <a:moveTo>
                    <a:pt x="5661" y="10716"/>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5" name="Google Shape;1065;p9"/>
            <p:cNvSpPr/>
            <p:nvPr/>
          </p:nvSpPr>
          <p:spPr>
            <a:xfrm>
              <a:off x="3658117" y="2284216"/>
              <a:ext cx="609221" cy="574940"/>
            </a:xfrm>
            <a:custGeom>
              <a:rect b="b" l="l" r="r" t="t"/>
              <a:pathLst>
                <a:path extrusionOk="0" h="10717" w="11356">
                  <a:moveTo>
                    <a:pt x="5684" y="10716"/>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6" name="Google Shape;1066;p9"/>
            <p:cNvSpPr/>
            <p:nvPr/>
          </p:nvSpPr>
          <p:spPr>
            <a:xfrm>
              <a:off x="4267875" y="2284216"/>
              <a:ext cx="609221" cy="574940"/>
            </a:xfrm>
            <a:custGeom>
              <a:rect b="b" l="l" r="r" t="t"/>
              <a:pathLst>
                <a:path extrusionOk="0" h="10717" w="11356">
                  <a:moveTo>
                    <a:pt x="5684" y="10716"/>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7" name="Google Shape;1067;p9"/>
            <p:cNvSpPr/>
            <p:nvPr/>
          </p:nvSpPr>
          <p:spPr>
            <a:xfrm>
              <a:off x="4878276" y="2284216"/>
              <a:ext cx="609221" cy="574940"/>
            </a:xfrm>
            <a:custGeom>
              <a:rect b="b" l="l" r="r" t="t"/>
              <a:pathLst>
                <a:path extrusionOk="0" h="10717" w="11356">
                  <a:moveTo>
                    <a:pt x="5673" y="10716"/>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8" name="Google Shape;1068;p9"/>
            <p:cNvSpPr/>
            <p:nvPr/>
          </p:nvSpPr>
          <p:spPr>
            <a:xfrm>
              <a:off x="5488087" y="2284216"/>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9" name="Google Shape;1069;p9"/>
            <p:cNvSpPr/>
            <p:nvPr/>
          </p:nvSpPr>
          <p:spPr>
            <a:xfrm>
              <a:off x="6097845" y="2284216"/>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0" name="Google Shape;1070;p9"/>
            <p:cNvSpPr/>
            <p:nvPr/>
          </p:nvSpPr>
          <p:spPr>
            <a:xfrm>
              <a:off x="6707066" y="2284216"/>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1" name="Google Shape;1071;p9"/>
            <p:cNvSpPr/>
            <p:nvPr/>
          </p:nvSpPr>
          <p:spPr>
            <a:xfrm>
              <a:off x="2" y="2856045"/>
              <a:ext cx="608631" cy="573706"/>
            </a:xfrm>
            <a:custGeom>
              <a:rect b="b" l="l" r="r" t="t"/>
              <a:pathLst>
                <a:path extrusionOk="0" h="10694" w="11345">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2" name="Google Shape;1072;p9"/>
            <p:cNvSpPr/>
            <p:nvPr/>
          </p:nvSpPr>
          <p:spPr>
            <a:xfrm>
              <a:off x="609169"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3" name="Google Shape;1073;p9"/>
            <p:cNvSpPr/>
            <p:nvPr/>
          </p:nvSpPr>
          <p:spPr>
            <a:xfrm>
              <a:off x="1218980"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4" name="Google Shape;1074;p9"/>
            <p:cNvSpPr/>
            <p:nvPr/>
          </p:nvSpPr>
          <p:spPr>
            <a:xfrm>
              <a:off x="1828738" y="2856045"/>
              <a:ext cx="608631" cy="573706"/>
            </a:xfrm>
            <a:custGeom>
              <a:rect b="b" l="l" r="r" t="t"/>
              <a:pathLst>
                <a:path extrusionOk="0" h="10694" w="11345">
                  <a:moveTo>
                    <a:pt x="5684" y="10693"/>
                  </a:moveTo>
                  <a:lnTo>
                    <a:pt x="1" y="5341"/>
                  </a:lnTo>
                  <a:lnTo>
                    <a:pt x="5684"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5" name="Google Shape;1075;p9"/>
            <p:cNvSpPr/>
            <p:nvPr/>
          </p:nvSpPr>
          <p:spPr>
            <a:xfrm>
              <a:off x="2439139" y="2856045"/>
              <a:ext cx="608631" cy="573706"/>
            </a:xfrm>
            <a:custGeom>
              <a:rect b="b" l="l" r="r" t="t"/>
              <a:pathLst>
                <a:path extrusionOk="0" h="10694" w="11345">
                  <a:moveTo>
                    <a:pt x="5672" y="10693"/>
                  </a:moveTo>
                  <a:lnTo>
                    <a:pt x="1"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6" name="Google Shape;1076;p9"/>
            <p:cNvSpPr/>
            <p:nvPr/>
          </p:nvSpPr>
          <p:spPr>
            <a:xfrm>
              <a:off x="3048950" y="2856045"/>
              <a:ext cx="608577" cy="573706"/>
            </a:xfrm>
            <a:custGeom>
              <a:rect b="b" l="l" r="r" t="t"/>
              <a:pathLst>
                <a:path extrusionOk="0" h="10694" w="11344">
                  <a:moveTo>
                    <a:pt x="5661" y="10693"/>
                  </a:moveTo>
                  <a:lnTo>
                    <a:pt x="0" y="5341"/>
                  </a:lnTo>
                  <a:lnTo>
                    <a:pt x="5661"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7" name="Google Shape;1077;p9"/>
            <p:cNvSpPr/>
            <p:nvPr/>
          </p:nvSpPr>
          <p:spPr>
            <a:xfrm>
              <a:off x="3658117" y="2856045"/>
              <a:ext cx="609221" cy="573706"/>
            </a:xfrm>
            <a:custGeom>
              <a:rect b="b" l="l" r="r" t="t"/>
              <a:pathLst>
                <a:path extrusionOk="0" h="10694" w="11356">
                  <a:moveTo>
                    <a:pt x="5684" y="10693"/>
                  </a:moveTo>
                  <a:lnTo>
                    <a:pt x="0" y="5341"/>
                  </a:lnTo>
                  <a:lnTo>
                    <a:pt x="5684"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8" name="Google Shape;1078;p9"/>
            <p:cNvSpPr/>
            <p:nvPr/>
          </p:nvSpPr>
          <p:spPr>
            <a:xfrm>
              <a:off x="4267875" y="2856045"/>
              <a:ext cx="609221" cy="573706"/>
            </a:xfrm>
            <a:custGeom>
              <a:rect b="b" l="l" r="r" t="t"/>
              <a:pathLst>
                <a:path extrusionOk="0" h="10694" w="11356">
                  <a:moveTo>
                    <a:pt x="5684" y="10693"/>
                  </a:moveTo>
                  <a:lnTo>
                    <a:pt x="1" y="5341"/>
                  </a:lnTo>
                  <a:lnTo>
                    <a:pt x="5684"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9" name="Google Shape;1079;p9"/>
            <p:cNvSpPr/>
            <p:nvPr/>
          </p:nvSpPr>
          <p:spPr>
            <a:xfrm>
              <a:off x="4878276" y="2856045"/>
              <a:ext cx="609221" cy="573706"/>
            </a:xfrm>
            <a:custGeom>
              <a:rect b="b" l="l" r="r" t="t"/>
              <a:pathLst>
                <a:path extrusionOk="0" h="10694" w="11356">
                  <a:moveTo>
                    <a:pt x="5673" y="10693"/>
                  </a:moveTo>
                  <a:lnTo>
                    <a:pt x="1" y="5341"/>
                  </a:lnTo>
                  <a:lnTo>
                    <a:pt x="5673" y="0"/>
                  </a:lnTo>
                  <a:lnTo>
                    <a:pt x="11356"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0" name="Google Shape;1080;p9"/>
            <p:cNvSpPr/>
            <p:nvPr/>
          </p:nvSpPr>
          <p:spPr>
            <a:xfrm>
              <a:off x="5488087" y="2856045"/>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1" name="Google Shape;1081;p9"/>
            <p:cNvSpPr/>
            <p:nvPr/>
          </p:nvSpPr>
          <p:spPr>
            <a:xfrm>
              <a:off x="6097845" y="2856045"/>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2" name="Google Shape;1082;p9"/>
            <p:cNvSpPr/>
            <p:nvPr/>
          </p:nvSpPr>
          <p:spPr>
            <a:xfrm>
              <a:off x="6707066" y="2856045"/>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3" name="Google Shape;1083;p9"/>
            <p:cNvSpPr/>
            <p:nvPr/>
          </p:nvSpPr>
          <p:spPr>
            <a:xfrm>
              <a:off x="2" y="3426639"/>
              <a:ext cx="608631" cy="574296"/>
            </a:xfrm>
            <a:custGeom>
              <a:rect b="b" l="l" r="r" t="t"/>
              <a:pathLst>
                <a:path extrusionOk="0" h="10705" w="11345">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4" name="Google Shape;1084;p9"/>
            <p:cNvSpPr/>
            <p:nvPr/>
          </p:nvSpPr>
          <p:spPr>
            <a:xfrm>
              <a:off x="609169"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5" name="Google Shape;1085;p9"/>
            <p:cNvSpPr/>
            <p:nvPr/>
          </p:nvSpPr>
          <p:spPr>
            <a:xfrm>
              <a:off x="1218980"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6" name="Google Shape;1086;p9"/>
            <p:cNvSpPr/>
            <p:nvPr/>
          </p:nvSpPr>
          <p:spPr>
            <a:xfrm>
              <a:off x="1828738" y="3426639"/>
              <a:ext cx="608631" cy="574296"/>
            </a:xfrm>
            <a:custGeom>
              <a:rect b="b" l="l" r="r" t="t"/>
              <a:pathLst>
                <a:path extrusionOk="0" h="10705" w="11345">
                  <a:moveTo>
                    <a:pt x="5684" y="10705"/>
                  </a:moveTo>
                  <a:lnTo>
                    <a:pt x="1" y="5352"/>
                  </a:lnTo>
                  <a:lnTo>
                    <a:pt x="5684"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7" name="Google Shape;1087;p9"/>
            <p:cNvSpPr/>
            <p:nvPr/>
          </p:nvSpPr>
          <p:spPr>
            <a:xfrm>
              <a:off x="2439139" y="3426639"/>
              <a:ext cx="608631" cy="574296"/>
            </a:xfrm>
            <a:custGeom>
              <a:rect b="b" l="l" r="r" t="t"/>
              <a:pathLst>
                <a:path extrusionOk="0" h="10705" w="11345">
                  <a:moveTo>
                    <a:pt x="5672" y="10705"/>
                  </a:moveTo>
                  <a:lnTo>
                    <a:pt x="1"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8" name="Google Shape;1088;p9"/>
            <p:cNvSpPr/>
            <p:nvPr/>
          </p:nvSpPr>
          <p:spPr>
            <a:xfrm>
              <a:off x="3048950" y="3426639"/>
              <a:ext cx="608577" cy="574296"/>
            </a:xfrm>
            <a:custGeom>
              <a:rect b="b" l="l" r="r" t="t"/>
              <a:pathLst>
                <a:path extrusionOk="0" h="10705" w="11344">
                  <a:moveTo>
                    <a:pt x="5661" y="10705"/>
                  </a:moveTo>
                  <a:lnTo>
                    <a:pt x="0" y="5352"/>
                  </a:lnTo>
                  <a:lnTo>
                    <a:pt x="5661"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9" name="Google Shape;1089;p9"/>
            <p:cNvSpPr/>
            <p:nvPr/>
          </p:nvSpPr>
          <p:spPr>
            <a:xfrm>
              <a:off x="3658117" y="3426639"/>
              <a:ext cx="609221" cy="574296"/>
            </a:xfrm>
            <a:custGeom>
              <a:rect b="b" l="l" r="r" t="t"/>
              <a:pathLst>
                <a:path extrusionOk="0" h="10705" w="11356">
                  <a:moveTo>
                    <a:pt x="5684" y="10705"/>
                  </a:moveTo>
                  <a:lnTo>
                    <a:pt x="0" y="5352"/>
                  </a:lnTo>
                  <a:lnTo>
                    <a:pt x="5684"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0" name="Google Shape;1090;p9"/>
            <p:cNvSpPr/>
            <p:nvPr/>
          </p:nvSpPr>
          <p:spPr>
            <a:xfrm>
              <a:off x="4267875" y="3426639"/>
              <a:ext cx="609221" cy="574296"/>
            </a:xfrm>
            <a:custGeom>
              <a:rect b="b" l="l" r="r" t="t"/>
              <a:pathLst>
                <a:path extrusionOk="0" h="10705" w="11356">
                  <a:moveTo>
                    <a:pt x="5684" y="10705"/>
                  </a:moveTo>
                  <a:lnTo>
                    <a:pt x="1" y="5352"/>
                  </a:lnTo>
                  <a:lnTo>
                    <a:pt x="5684"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1" name="Google Shape;1091;p9"/>
            <p:cNvSpPr/>
            <p:nvPr/>
          </p:nvSpPr>
          <p:spPr>
            <a:xfrm>
              <a:off x="4878276" y="3426639"/>
              <a:ext cx="609221" cy="574296"/>
            </a:xfrm>
            <a:custGeom>
              <a:rect b="b" l="l" r="r" t="t"/>
              <a:pathLst>
                <a:path extrusionOk="0" h="10705" w="11356">
                  <a:moveTo>
                    <a:pt x="5673" y="10705"/>
                  </a:moveTo>
                  <a:lnTo>
                    <a:pt x="1" y="5352"/>
                  </a:lnTo>
                  <a:lnTo>
                    <a:pt x="5673" y="0"/>
                  </a:lnTo>
                  <a:lnTo>
                    <a:pt x="11356"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2" name="Google Shape;1092;p9"/>
            <p:cNvSpPr/>
            <p:nvPr/>
          </p:nvSpPr>
          <p:spPr>
            <a:xfrm>
              <a:off x="5488087" y="3426639"/>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3" name="Google Shape;1093;p9"/>
            <p:cNvSpPr/>
            <p:nvPr/>
          </p:nvSpPr>
          <p:spPr>
            <a:xfrm>
              <a:off x="6097845" y="3426639"/>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4" name="Google Shape;1094;p9"/>
            <p:cNvSpPr/>
            <p:nvPr/>
          </p:nvSpPr>
          <p:spPr>
            <a:xfrm>
              <a:off x="6707066" y="3426639"/>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5" name="Google Shape;1095;p9"/>
            <p:cNvSpPr/>
            <p:nvPr/>
          </p:nvSpPr>
          <p:spPr>
            <a:xfrm>
              <a:off x="2" y="3997824"/>
              <a:ext cx="608631" cy="573706"/>
            </a:xfrm>
            <a:custGeom>
              <a:rect b="b" l="l" r="r" t="t"/>
              <a:pathLst>
                <a:path extrusionOk="0" h="10694" w="11345">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6" name="Google Shape;1096;p9"/>
            <p:cNvSpPr/>
            <p:nvPr/>
          </p:nvSpPr>
          <p:spPr>
            <a:xfrm>
              <a:off x="609169"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7" name="Google Shape;1097;p9"/>
            <p:cNvSpPr/>
            <p:nvPr/>
          </p:nvSpPr>
          <p:spPr>
            <a:xfrm>
              <a:off x="1218980"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8" name="Google Shape;1098;p9"/>
            <p:cNvSpPr/>
            <p:nvPr/>
          </p:nvSpPr>
          <p:spPr>
            <a:xfrm>
              <a:off x="1828738" y="3997824"/>
              <a:ext cx="608631" cy="573706"/>
            </a:xfrm>
            <a:custGeom>
              <a:rect b="b" l="l" r="r" t="t"/>
              <a:pathLst>
                <a:path extrusionOk="0" h="10694" w="11345">
                  <a:moveTo>
                    <a:pt x="5684" y="10694"/>
                  </a:moveTo>
                  <a:lnTo>
                    <a:pt x="1" y="5342"/>
                  </a:lnTo>
                  <a:lnTo>
                    <a:pt x="5684"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9" name="Google Shape;1099;p9"/>
            <p:cNvSpPr/>
            <p:nvPr/>
          </p:nvSpPr>
          <p:spPr>
            <a:xfrm>
              <a:off x="2439139" y="3997824"/>
              <a:ext cx="608631" cy="573706"/>
            </a:xfrm>
            <a:custGeom>
              <a:rect b="b" l="l" r="r" t="t"/>
              <a:pathLst>
                <a:path extrusionOk="0" h="10694" w="11345">
                  <a:moveTo>
                    <a:pt x="5672" y="10694"/>
                  </a:moveTo>
                  <a:lnTo>
                    <a:pt x="1"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0" name="Google Shape;1100;p9"/>
            <p:cNvSpPr/>
            <p:nvPr/>
          </p:nvSpPr>
          <p:spPr>
            <a:xfrm>
              <a:off x="3048950" y="3997824"/>
              <a:ext cx="608577" cy="573706"/>
            </a:xfrm>
            <a:custGeom>
              <a:rect b="b" l="l" r="r" t="t"/>
              <a:pathLst>
                <a:path extrusionOk="0" h="10694" w="11344">
                  <a:moveTo>
                    <a:pt x="5661" y="10694"/>
                  </a:moveTo>
                  <a:lnTo>
                    <a:pt x="0" y="5342"/>
                  </a:lnTo>
                  <a:lnTo>
                    <a:pt x="5661"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1" name="Google Shape;1101;p9"/>
            <p:cNvSpPr/>
            <p:nvPr/>
          </p:nvSpPr>
          <p:spPr>
            <a:xfrm>
              <a:off x="3658117" y="3997824"/>
              <a:ext cx="609221" cy="573706"/>
            </a:xfrm>
            <a:custGeom>
              <a:rect b="b" l="l" r="r" t="t"/>
              <a:pathLst>
                <a:path extrusionOk="0" h="10694" w="11356">
                  <a:moveTo>
                    <a:pt x="5684" y="10694"/>
                  </a:moveTo>
                  <a:lnTo>
                    <a:pt x="0" y="5342"/>
                  </a:lnTo>
                  <a:lnTo>
                    <a:pt x="5684"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2" name="Google Shape;1102;p9"/>
            <p:cNvSpPr/>
            <p:nvPr/>
          </p:nvSpPr>
          <p:spPr>
            <a:xfrm>
              <a:off x="4267875" y="3997824"/>
              <a:ext cx="609221" cy="573706"/>
            </a:xfrm>
            <a:custGeom>
              <a:rect b="b" l="l" r="r" t="t"/>
              <a:pathLst>
                <a:path extrusionOk="0" h="10694" w="11356">
                  <a:moveTo>
                    <a:pt x="5684" y="10694"/>
                  </a:moveTo>
                  <a:lnTo>
                    <a:pt x="1" y="5342"/>
                  </a:lnTo>
                  <a:lnTo>
                    <a:pt x="5684"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3" name="Google Shape;1103;p9"/>
            <p:cNvSpPr/>
            <p:nvPr/>
          </p:nvSpPr>
          <p:spPr>
            <a:xfrm>
              <a:off x="4878276" y="3997824"/>
              <a:ext cx="609221" cy="573706"/>
            </a:xfrm>
            <a:custGeom>
              <a:rect b="b" l="l" r="r" t="t"/>
              <a:pathLst>
                <a:path extrusionOk="0" h="10694" w="11356">
                  <a:moveTo>
                    <a:pt x="5673" y="10694"/>
                  </a:moveTo>
                  <a:lnTo>
                    <a:pt x="1" y="5342"/>
                  </a:lnTo>
                  <a:lnTo>
                    <a:pt x="5673" y="1"/>
                  </a:lnTo>
                  <a:lnTo>
                    <a:pt x="11356"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4" name="Google Shape;1104;p9"/>
            <p:cNvSpPr/>
            <p:nvPr/>
          </p:nvSpPr>
          <p:spPr>
            <a:xfrm>
              <a:off x="5488087" y="3997824"/>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5" name="Google Shape;1105;p9"/>
            <p:cNvSpPr/>
            <p:nvPr/>
          </p:nvSpPr>
          <p:spPr>
            <a:xfrm>
              <a:off x="6097845" y="3997824"/>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6" name="Google Shape;1106;p9"/>
            <p:cNvSpPr/>
            <p:nvPr/>
          </p:nvSpPr>
          <p:spPr>
            <a:xfrm>
              <a:off x="6707066" y="3997824"/>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7" name="Google Shape;1107;p9"/>
            <p:cNvSpPr/>
            <p:nvPr/>
          </p:nvSpPr>
          <p:spPr>
            <a:xfrm>
              <a:off x="2" y="4568419"/>
              <a:ext cx="608631" cy="574940"/>
            </a:xfrm>
            <a:custGeom>
              <a:rect b="b" l="l" r="r" t="t"/>
              <a:pathLst>
                <a:path extrusionOk="0" h="10717" w="11345">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8" name="Google Shape;1108;p9"/>
            <p:cNvSpPr/>
            <p:nvPr/>
          </p:nvSpPr>
          <p:spPr>
            <a:xfrm>
              <a:off x="609169"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09" name="Google Shape;1109;p9"/>
            <p:cNvSpPr/>
            <p:nvPr/>
          </p:nvSpPr>
          <p:spPr>
            <a:xfrm>
              <a:off x="1218980"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0" name="Google Shape;1110;p9"/>
            <p:cNvSpPr/>
            <p:nvPr/>
          </p:nvSpPr>
          <p:spPr>
            <a:xfrm>
              <a:off x="1828738" y="4568419"/>
              <a:ext cx="608631" cy="574940"/>
            </a:xfrm>
            <a:custGeom>
              <a:rect b="b" l="l" r="r" t="t"/>
              <a:pathLst>
                <a:path extrusionOk="0" h="10717" w="11345">
                  <a:moveTo>
                    <a:pt x="5684" y="10717"/>
                  </a:moveTo>
                  <a:lnTo>
                    <a:pt x="1" y="5353"/>
                  </a:lnTo>
                  <a:lnTo>
                    <a:pt x="5684"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1" name="Google Shape;1111;p9"/>
            <p:cNvSpPr/>
            <p:nvPr/>
          </p:nvSpPr>
          <p:spPr>
            <a:xfrm>
              <a:off x="2439139" y="4568419"/>
              <a:ext cx="608631" cy="574940"/>
            </a:xfrm>
            <a:custGeom>
              <a:rect b="b" l="l" r="r" t="t"/>
              <a:pathLst>
                <a:path extrusionOk="0" h="10717" w="11345">
                  <a:moveTo>
                    <a:pt x="5672" y="10717"/>
                  </a:moveTo>
                  <a:lnTo>
                    <a:pt x="1"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2" name="Google Shape;1112;p9"/>
            <p:cNvSpPr/>
            <p:nvPr/>
          </p:nvSpPr>
          <p:spPr>
            <a:xfrm>
              <a:off x="3048950" y="4568419"/>
              <a:ext cx="608577" cy="574940"/>
            </a:xfrm>
            <a:custGeom>
              <a:rect b="b" l="l" r="r" t="t"/>
              <a:pathLst>
                <a:path extrusionOk="0" h="10717" w="11344">
                  <a:moveTo>
                    <a:pt x="5661" y="10717"/>
                  </a:moveTo>
                  <a:lnTo>
                    <a:pt x="0" y="5353"/>
                  </a:lnTo>
                  <a:lnTo>
                    <a:pt x="5661"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3" name="Google Shape;1113;p9"/>
            <p:cNvSpPr/>
            <p:nvPr/>
          </p:nvSpPr>
          <p:spPr>
            <a:xfrm>
              <a:off x="3658117" y="4568419"/>
              <a:ext cx="609221" cy="574940"/>
            </a:xfrm>
            <a:custGeom>
              <a:rect b="b" l="l" r="r" t="t"/>
              <a:pathLst>
                <a:path extrusionOk="0" h="10717" w="11356">
                  <a:moveTo>
                    <a:pt x="5684" y="10717"/>
                  </a:moveTo>
                  <a:lnTo>
                    <a:pt x="0" y="5353"/>
                  </a:lnTo>
                  <a:lnTo>
                    <a:pt x="5684"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4" name="Google Shape;1114;p9"/>
            <p:cNvSpPr/>
            <p:nvPr/>
          </p:nvSpPr>
          <p:spPr>
            <a:xfrm>
              <a:off x="4267875" y="4568419"/>
              <a:ext cx="609221" cy="574940"/>
            </a:xfrm>
            <a:custGeom>
              <a:rect b="b" l="l" r="r" t="t"/>
              <a:pathLst>
                <a:path extrusionOk="0" h="10717" w="11356">
                  <a:moveTo>
                    <a:pt x="5684" y="10717"/>
                  </a:moveTo>
                  <a:lnTo>
                    <a:pt x="1" y="5353"/>
                  </a:lnTo>
                  <a:lnTo>
                    <a:pt x="5684"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5" name="Google Shape;1115;p9"/>
            <p:cNvSpPr/>
            <p:nvPr/>
          </p:nvSpPr>
          <p:spPr>
            <a:xfrm>
              <a:off x="4878276" y="4568419"/>
              <a:ext cx="609221" cy="574940"/>
            </a:xfrm>
            <a:custGeom>
              <a:rect b="b" l="l" r="r" t="t"/>
              <a:pathLst>
                <a:path extrusionOk="0" h="10717" w="11356">
                  <a:moveTo>
                    <a:pt x="5673" y="10717"/>
                  </a:moveTo>
                  <a:lnTo>
                    <a:pt x="1" y="5353"/>
                  </a:lnTo>
                  <a:lnTo>
                    <a:pt x="5673" y="1"/>
                  </a:lnTo>
                  <a:lnTo>
                    <a:pt x="11356"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6" name="Google Shape;1116;p9"/>
            <p:cNvSpPr/>
            <p:nvPr/>
          </p:nvSpPr>
          <p:spPr>
            <a:xfrm>
              <a:off x="5488087" y="4568419"/>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7" name="Google Shape;1117;p9"/>
            <p:cNvSpPr/>
            <p:nvPr/>
          </p:nvSpPr>
          <p:spPr>
            <a:xfrm>
              <a:off x="6097845" y="4568419"/>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8" name="Google Shape;1118;p9"/>
            <p:cNvSpPr/>
            <p:nvPr/>
          </p:nvSpPr>
          <p:spPr>
            <a:xfrm>
              <a:off x="6707066" y="4568419"/>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19" name="Google Shape;1119;p9"/>
            <p:cNvSpPr/>
            <p:nvPr/>
          </p:nvSpPr>
          <p:spPr>
            <a:xfrm>
              <a:off x="7315512" y="-16"/>
              <a:ext cx="608631" cy="574350"/>
            </a:xfrm>
            <a:custGeom>
              <a:rect b="b" l="l" r="r" t="t"/>
              <a:pathLst>
                <a:path extrusionOk="0" h="10706" w="11345">
                  <a:moveTo>
                    <a:pt x="5672" y="10705"/>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0" name="Google Shape;1120;p9"/>
            <p:cNvSpPr/>
            <p:nvPr/>
          </p:nvSpPr>
          <p:spPr>
            <a:xfrm>
              <a:off x="7925270" y="-16"/>
              <a:ext cx="608631" cy="574350"/>
            </a:xfrm>
            <a:custGeom>
              <a:rect b="b" l="l" r="r" t="t"/>
              <a:pathLst>
                <a:path extrusionOk="0" h="10706" w="11345">
                  <a:moveTo>
                    <a:pt x="5661" y="10705"/>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1" name="Google Shape;1121;p9"/>
            <p:cNvSpPr/>
            <p:nvPr/>
          </p:nvSpPr>
          <p:spPr>
            <a:xfrm>
              <a:off x="8534491" y="-16"/>
              <a:ext cx="609221" cy="574350"/>
            </a:xfrm>
            <a:custGeom>
              <a:rect b="b" l="l" r="r" t="t"/>
              <a:pathLst>
                <a:path extrusionOk="0" h="10706" w="11356">
                  <a:moveTo>
                    <a:pt x="5683" y="10705"/>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2" name="Google Shape;1122;p9"/>
            <p:cNvSpPr/>
            <p:nvPr/>
          </p:nvSpPr>
          <p:spPr>
            <a:xfrm>
              <a:off x="7315512" y="571169"/>
              <a:ext cx="608631" cy="574350"/>
            </a:xfrm>
            <a:custGeom>
              <a:rect b="b" l="l" r="r" t="t"/>
              <a:pathLst>
                <a:path extrusionOk="0" h="10706" w="11345">
                  <a:moveTo>
                    <a:pt x="5672" y="10706"/>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3" name="Google Shape;1123;p9"/>
            <p:cNvSpPr/>
            <p:nvPr/>
          </p:nvSpPr>
          <p:spPr>
            <a:xfrm>
              <a:off x="7925270" y="571169"/>
              <a:ext cx="608631" cy="574350"/>
            </a:xfrm>
            <a:custGeom>
              <a:rect b="b" l="l" r="r" t="t"/>
              <a:pathLst>
                <a:path extrusionOk="0" h="10706" w="11345">
                  <a:moveTo>
                    <a:pt x="5661" y="10706"/>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4" name="Google Shape;1124;p9"/>
            <p:cNvSpPr/>
            <p:nvPr/>
          </p:nvSpPr>
          <p:spPr>
            <a:xfrm>
              <a:off x="8534491" y="571169"/>
              <a:ext cx="609221" cy="574350"/>
            </a:xfrm>
            <a:custGeom>
              <a:rect b="b" l="l" r="r" t="t"/>
              <a:pathLst>
                <a:path extrusionOk="0" h="10706" w="11356">
                  <a:moveTo>
                    <a:pt x="5683" y="10706"/>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5" name="Google Shape;1125;p9"/>
            <p:cNvSpPr/>
            <p:nvPr/>
          </p:nvSpPr>
          <p:spPr>
            <a:xfrm>
              <a:off x="7315512" y="1142407"/>
              <a:ext cx="608631" cy="573706"/>
            </a:xfrm>
            <a:custGeom>
              <a:rect b="b" l="l" r="r" t="t"/>
              <a:pathLst>
                <a:path extrusionOk="0" h="10694" w="11345">
                  <a:moveTo>
                    <a:pt x="5672" y="10694"/>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6" name="Google Shape;1126;p9"/>
            <p:cNvSpPr/>
            <p:nvPr/>
          </p:nvSpPr>
          <p:spPr>
            <a:xfrm>
              <a:off x="7925270" y="1142407"/>
              <a:ext cx="608631" cy="573706"/>
            </a:xfrm>
            <a:custGeom>
              <a:rect b="b" l="l" r="r" t="t"/>
              <a:pathLst>
                <a:path extrusionOk="0" h="10694" w="11345">
                  <a:moveTo>
                    <a:pt x="5661" y="10694"/>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7" name="Google Shape;1127;p9"/>
            <p:cNvSpPr/>
            <p:nvPr/>
          </p:nvSpPr>
          <p:spPr>
            <a:xfrm>
              <a:off x="8534491" y="1142407"/>
              <a:ext cx="609221" cy="573706"/>
            </a:xfrm>
            <a:custGeom>
              <a:rect b="b" l="l" r="r" t="t"/>
              <a:pathLst>
                <a:path extrusionOk="0" h="10694" w="11356">
                  <a:moveTo>
                    <a:pt x="5683" y="10694"/>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8" name="Google Shape;1128;p9"/>
            <p:cNvSpPr/>
            <p:nvPr/>
          </p:nvSpPr>
          <p:spPr>
            <a:xfrm>
              <a:off x="7315512" y="1713002"/>
              <a:ext cx="608631" cy="574350"/>
            </a:xfrm>
            <a:custGeom>
              <a:rect b="b" l="l" r="r" t="t"/>
              <a:pathLst>
                <a:path extrusionOk="0" h="10706" w="11345">
                  <a:moveTo>
                    <a:pt x="5672" y="10705"/>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29" name="Google Shape;1129;p9"/>
            <p:cNvSpPr/>
            <p:nvPr/>
          </p:nvSpPr>
          <p:spPr>
            <a:xfrm>
              <a:off x="7925270" y="1713002"/>
              <a:ext cx="608631" cy="574350"/>
            </a:xfrm>
            <a:custGeom>
              <a:rect b="b" l="l" r="r" t="t"/>
              <a:pathLst>
                <a:path extrusionOk="0" h="10706" w="11345">
                  <a:moveTo>
                    <a:pt x="5661" y="10705"/>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0" name="Google Shape;1130;p9"/>
            <p:cNvSpPr/>
            <p:nvPr/>
          </p:nvSpPr>
          <p:spPr>
            <a:xfrm>
              <a:off x="8534491" y="1713002"/>
              <a:ext cx="609221" cy="574350"/>
            </a:xfrm>
            <a:custGeom>
              <a:rect b="b" l="l" r="r" t="t"/>
              <a:pathLst>
                <a:path extrusionOk="0" h="10706" w="11356">
                  <a:moveTo>
                    <a:pt x="5683" y="10705"/>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1" name="Google Shape;1131;p9"/>
            <p:cNvSpPr/>
            <p:nvPr/>
          </p:nvSpPr>
          <p:spPr>
            <a:xfrm>
              <a:off x="7315512" y="2284241"/>
              <a:ext cx="608631" cy="574940"/>
            </a:xfrm>
            <a:custGeom>
              <a:rect b="b" l="l" r="r" t="t"/>
              <a:pathLst>
                <a:path extrusionOk="0" h="10717" w="11345">
                  <a:moveTo>
                    <a:pt x="5672" y="10716"/>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2" name="Google Shape;1132;p9"/>
            <p:cNvSpPr/>
            <p:nvPr/>
          </p:nvSpPr>
          <p:spPr>
            <a:xfrm>
              <a:off x="7925270" y="2284241"/>
              <a:ext cx="608631" cy="574940"/>
            </a:xfrm>
            <a:custGeom>
              <a:rect b="b" l="l" r="r" t="t"/>
              <a:pathLst>
                <a:path extrusionOk="0" h="10717" w="11345">
                  <a:moveTo>
                    <a:pt x="5661" y="10716"/>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3" name="Google Shape;1133;p9"/>
            <p:cNvSpPr/>
            <p:nvPr/>
          </p:nvSpPr>
          <p:spPr>
            <a:xfrm>
              <a:off x="8534491" y="2284241"/>
              <a:ext cx="609221" cy="574940"/>
            </a:xfrm>
            <a:custGeom>
              <a:rect b="b" l="l" r="r" t="t"/>
              <a:pathLst>
                <a:path extrusionOk="0" h="10717" w="11356">
                  <a:moveTo>
                    <a:pt x="5683" y="10716"/>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4" name="Google Shape;1134;p9"/>
            <p:cNvSpPr/>
            <p:nvPr/>
          </p:nvSpPr>
          <p:spPr>
            <a:xfrm>
              <a:off x="7315512" y="2856070"/>
              <a:ext cx="608631" cy="573706"/>
            </a:xfrm>
            <a:custGeom>
              <a:rect b="b" l="l" r="r" t="t"/>
              <a:pathLst>
                <a:path extrusionOk="0" h="10694" w="11345">
                  <a:moveTo>
                    <a:pt x="5672" y="10693"/>
                  </a:moveTo>
                  <a:lnTo>
                    <a:pt x="0" y="5341"/>
                  </a:lnTo>
                  <a:lnTo>
                    <a:pt x="5672" y="0"/>
                  </a:lnTo>
                  <a:lnTo>
                    <a:pt x="11344"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5" name="Google Shape;1135;p9"/>
            <p:cNvSpPr/>
            <p:nvPr/>
          </p:nvSpPr>
          <p:spPr>
            <a:xfrm>
              <a:off x="7925270" y="2856070"/>
              <a:ext cx="608631" cy="573706"/>
            </a:xfrm>
            <a:custGeom>
              <a:rect b="b" l="l" r="r" t="t"/>
              <a:pathLst>
                <a:path extrusionOk="0" h="10694" w="11345">
                  <a:moveTo>
                    <a:pt x="5661" y="10693"/>
                  </a:moveTo>
                  <a:lnTo>
                    <a:pt x="1" y="5341"/>
                  </a:lnTo>
                  <a:lnTo>
                    <a:pt x="5661" y="0"/>
                  </a:lnTo>
                  <a:lnTo>
                    <a:pt x="1134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6" name="Google Shape;1136;p9"/>
            <p:cNvSpPr/>
            <p:nvPr/>
          </p:nvSpPr>
          <p:spPr>
            <a:xfrm>
              <a:off x="8534491" y="2856070"/>
              <a:ext cx="609221" cy="573706"/>
            </a:xfrm>
            <a:custGeom>
              <a:rect b="b" l="l" r="r" t="t"/>
              <a:pathLst>
                <a:path extrusionOk="0" h="10694" w="11356">
                  <a:moveTo>
                    <a:pt x="5683" y="10693"/>
                  </a:moveTo>
                  <a:lnTo>
                    <a:pt x="0" y="5341"/>
                  </a:lnTo>
                  <a:lnTo>
                    <a:pt x="5683" y="0"/>
                  </a:lnTo>
                  <a:lnTo>
                    <a:pt x="11355" y="5341"/>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7" name="Google Shape;1137;p9"/>
            <p:cNvSpPr/>
            <p:nvPr/>
          </p:nvSpPr>
          <p:spPr>
            <a:xfrm>
              <a:off x="7315512" y="3426664"/>
              <a:ext cx="608631" cy="574296"/>
            </a:xfrm>
            <a:custGeom>
              <a:rect b="b" l="l" r="r" t="t"/>
              <a:pathLst>
                <a:path extrusionOk="0" h="10705" w="11345">
                  <a:moveTo>
                    <a:pt x="5672" y="10705"/>
                  </a:moveTo>
                  <a:lnTo>
                    <a:pt x="0" y="5352"/>
                  </a:lnTo>
                  <a:lnTo>
                    <a:pt x="5672" y="0"/>
                  </a:lnTo>
                  <a:lnTo>
                    <a:pt x="11344"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8" name="Google Shape;1138;p9"/>
            <p:cNvSpPr/>
            <p:nvPr/>
          </p:nvSpPr>
          <p:spPr>
            <a:xfrm>
              <a:off x="7925270" y="3426664"/>
              <a:ext cx="608631" cy="574296"/>
            </a:xfrm>
            <a:custGeom>
              <a:rect b="b" l="l" r="r" t="t"/>
              <a:pathLst>
                <a:path extrusionOk="0" h="10705" w="11345">
                  <a:moveTo>
                    <a:pt x="5661" y="10705"/>
                  </a:moveTo>
                  <a:lnTo>
                    <a:pt x="1" y="5352"/>
                  </a:lnTo>
                  <a:lnTo>
                    <a:pt x="5661" y="0"/>
                  </a:lnTo>
                  <a:lnTo>
                    <a:pt x="1134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9" name="Google Shape;1139;p9"/>
            <p:cNvSpPr/>
            <p:nvPr/>
          </p:nvSpPr>
          <p:spPr>
            <a:xfrm>
              <a:off x="8534491" y="3426664"/>
              <a:ext cx="609221" cy="574296"/>
            </a:xfrm>
            <a:custGeom>
              <a:rect b="b" l="l" r="r" t="t"/>
              <a:pathLst>
                <a:path extrusionOk="0" h="10705" w="11356">
                  <a:moveTo>
                    <a:pt x="5683" y="10705"/>
                  </a:moveTo>
                  <a:lnTo>
                    <a:pt x="0" y="5352"/>
                  </a:lnTo>
                  <a:lnTo>
                    <a:pt x="5683" y="0"/>
                  </a:lnTo>
                  <a:lnTo>
                    <a:pt x="11355" y="535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0" name="Google Shape;1140;p9"/>
            <p:cNvSpPr/>
            <p:nvPr/>
          </p:nvSpPr>
          <p:spPr>
            <a:xfrm>
              <a:off x="7315512" y="3997849"/>
              <a:ext cx="608631" cy="573706"/>
            </a:xfrm>
            <a:custGeom>
              <a:rect b="b" l="l" r="r" t="t"/>
              <a:pathLst>
                <a:path extrusionOk="0" h="10694" w="11345">
                  <a:moveTo>
                    <a:pt x="5672" y="10694"/>
                  </a:moveTo>
                  <a:lnTo>
                    <a:pt x="0" y="5342"/>
                  </a:lnTo>
                  <a:lnTo>
                    <a:pt x="5672" y="1"/>
                  </a:lnTo>
                  <a:lnTo>
                    <a:pt x="11344"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1" name="Google Shape;1141;p9"/>
            <p:cNvSpPr/>
            <p:nvPr/>
          </p:nvSpPr>
          <p:spPr>
            <a:xfrm>
              <a:off x="7925270" y="3997849"/>
              <a:ext cx="608631" cy="573706"/>
            </a:xfrm>
            <a:custGeom>
              <a:rect b="b" l="l" r="r" t="t"/>
              <a:pathLst>
                <a:path extrusionOk="0" h="10694" w="11345">
                  <a:moveTo>
                    <a:pt x="5661" y="10694"/>
                  </a:moveTo>
                  <a:lnTo>
                    <a:pt x="1" y="5342"/>
                  </a:lnTo>
                  <a:lnTo>
                    <a:pt x="5661" y="1"/>
                  </a:lnTo>
                  <a:lnTo>
                    <a:pt x="1134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2" name="Google Shape;1142;p9"/>
            <p:cNvSpPr/>
            <p:nvPr/>
          </p:nvSpPr>
          <p:spPr>
            <a:xfrm>
              <a:off x="8534491" y="3997849"/>
              <a:ext cx="609221" cy="573706"/>
            </a:xfrm>
            <a:custGeom>
              <a:rect b="b" l="l" r="r" t="t"/>
              <a:pathLst>
                <a:path extrusionOk="0" h="10694" w="11356">
                  <a:moveTo>
                    <a:pt x="5683" y="10694"/>
                  </a:moveTo>
                  <a:lnTo>
                    <a:pt x="0" y="5342"/>
                  </a:lnTo>
                  <a:lnTo>
                    <a:pt x="5683" y="1"/>
                  </a:lnTo>
                  <a:lnTo>
                    <a:pt x="11355" y="5342"/>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3" name="Google Shape;1143;p9"/>
            <p:cNvSpPr/>
            <p:nvPr/>
          </p:nvSpPr>
          <p:spPr>
            <a:xfrm>
              <a:off x="7315512" y="4568444"/>
              <a:ext cx="608631" cy="574940"/>
            </a:xfrm>
            <a:custGeom>
              <a:rect b="b" l="l" r="r" t="t"/>
              <a:pathLst>
                <a:path extrusionOk="0" h="10717" w="11345">
                  <a:moveTo>
                    <a:pt x="5672" y="10717"/>
                  </a:moveTo>
                  <a:lnTo>
                    <a:pt x="0" y="5353"/>
                  </a:lnTo>
                  <a:lnTo>
                    <a:pt x="5672" y="1"/>
                  </a:lnTo>
                  <a:lnTo>
                    <a:pt x="11344"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4" name="Google Shape;1144;p9"/>
            <p:cNvSpPr/>
            <p:nvPr/>
          </p:nvSpPr>
          <p:spPr>
            <a:xfrm>
              <a:off x="7925270" y="4568444"/>
              <a:ext cx="608631" cy="574940"/>
            </a:xfrm>
            <a:custGeom>
              <a:rect b="b" l="l" r="r" t="t"/>
              <a:pathLst>
                <a:path extrusionOk="0" h="10717" w="11345">
                  <a:moveTo>
                    <a:pt x="5661" y="10717"/>
                  </a:moveTo>
                  <a:lnTo>
                    <a:pt x="1" y="5353"/>
                  </a:lnTo>
                  <a:lnTo>
                    <a:pt x="5661" y="1"/>
                  </a:lnTo>
                  <a:lnTo>
                    <a:pt x="1134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45" name="Google Shape;1145;p9"/>
            <p:cNvSpPr/>
            <p:nvPr/>
          </p:nvSpPr>
          <p:spPr>
            <a:xfrm>
              <a:off x="8534491" y="4568444"/>
              <a:ext cx="609221" cy="574940"/>
            </a:xfrm>
            <a:custGeom>
              <a:rect b="b" l="l" r="r" t="t"/>
              <a:pathLst>
                <a:path extrusionOk="0" h="10717" w="11356">
                  <a:moveTo>
                    <a:pt x="5683" y="10717"/>
                  </a:moveTo>
                  <a:lnTo>
                    <a:pt x="0" y="5353"/>
                  </a:lnTo>
                  <a:lnTo>
                    <a:pt x="5683" y="1"/>
                  </a:lnTo>
                  <a:lnTo>
                    <a:pt x="11355" y="5353"/>
                  </a:lnTo>
                  <a:close/>
                </a:path>
              </a:pathLst>
            </a:custGeom>
            <a:solidFill>
              <a:srgbClr val="303B4D">
                <a:alpha val="42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146" name="Google Shape;1146;p9"/>
          <p:cNvSpPr txBox="1"/>
          <p:nvPr>
            <p:ph idx="1" type="body"/>
          </p:nvPr>
        </p:nvSpPr>
        <p:spPr>
          <a:xfrm>
            <a:off x="1382100" y="2458650"/>
            <a:ext cx="5852100" cy="1371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Open Sans"/>
              <a:buChar char="●"/>
              <a:defRPr sz="1600">
                <a:solidFill>
                  <a:schemeClr val="dk1"/>
                </a:solidFill>
              </a:defRPr>
            </a:lvl1pPr>
            <a:lvl2pPr indent="-279400" lvl="1" marL="914400">
              <a:spcBef>
                <a:spcPts val="0"/>
              </a:spcBef>
              <a:spcAft>
                <a:spcPts val="0"/>
              </a:spcAft>
              <a:buClr>
                <a:schemeClr val="dk1"/>
              </a:buClr>
              <a:buSzPts val="800"/>
              <a:buFont typeface="Open Sans"/>
              <a:buChar char="○"/>
              <a:defRPr>
                <a:solidFill>
                  <a:schemeClr val="dk1"/>
                </a:solidFill>
              </a:defRPr>
            </a:lvl2pPr>
            <a:lvl3pPr indent="-279400" lvl="2" marL="1371600">
              <a:spcBef>
                <a:spcPts val="0"/>
              </a:spcBef>
              <a:spcAft>
                <a:spcPts val="0"/>
              </a:spcAft>
              <a:buClr>
                <a:schemeClr val="dk1"/>
              </a:buClr>
              <a:buSzPts val="800"/>
              <a:buFont typeface="Open Sans"/>
              <a:buChar char="■"/>
              <a:defRPr>
                <a:solidFill>
                  <a:schemeClr val="dk1"/>
                </a:solidFill>
              </a:defRPr>
            </a:lvl3pPr>
            <a:lvl4pPr indent="-279400" lvl="3" marL="1828800">
              <a:spcBef>
                <a:spcPts val="0"/>
              </a:spcBef>
              <a:spcAft>
                <a:spcPts val="0"/>
              </a:spcAft>
              <a:buClr>
                <a:schemeClr val="dk1"/>
              </a:buClr>
              <a:buSzPts val="800"/>
              <a:buFont typeface="Open Sans"/>
              <a:buChar char="●"/>
              <a:defRPr>
                <a:solidFill>
                  <a:schemeClr val="dk1"/>
                </a:solidFill>
              </a:defRPr>
            </a:lvl4pPr>
            <a:lvl5pPr indent="-304800" lvl="4" marL="2286000">
              <a:spcBef>
                <a:spcPts val="0"/>
              </a:spcBef>
              <a:spcAft>
                <a:spcPts val="0"/>
              </a:spcAft>
              <a:buClr>
                <a:schemeClr val="dk1"/>
              </a:buClr>
              <a:buSzPts val="1200"/>
              <a:buFont typeface="Open Sans"/>
              <a:buChar char="○"/>
              <a:defRPr>
                <a:solidFill>
                  <a:schemeClr val="dk1"/>
                </a:solidFill>
              </a:defRPr>
            </a:lvl5pPr>
            <a:lvl6pPr indent="-304800" lvl="5" marL="2743200">
              <a:spcBef>
                <a:spcPts val="0"/>
              </a:spcBef>
              <a:spcAft>
                <a:spcPts val="0"/>
              </a:spcAft>
              <a:buClr>
                <a:schemeClr val="dk1"/>
              </a:buClr>
              <a:buSzPts val="1200"/>
              <a:buFont typeface="Open Sans"/>
              <a:buChar char="■"/>
              <a:defRPr>
                <a:solidFill>
                  <a:schemeClr val="dk1"/>
                </a:solidFill>
              </a:defRPr>
            </a:lvl6pPr>
            <a:lvl7pPr indent="-273050" lvl="6" marL="3200400">
              <a:spcBef>
                <a:spcPts val="0"/>
              </a:spcBef>
              <a:spcAft>
                <a:spcPts val="0"/>
              </a:spcAft>
              <a:buClr>
                <a:schemeClr val="dk1"/>
              </a:buClr>
              <a:buSzPts val="700"/>
              <a:buFont typeface="Open Sans"/>
              <a:buChar char="●"/>
              <a:defRPr>
                <a:solidFill>
                  <a:schemeClr val="dk1"/>
                </a:solidFill>
              </a:defRPr>
            </a:lvl7pPr>
            <a:lvl8pPr indent="-273050" lvl="7" marL="3657600">
              <a:spcBef>
                <a:spcPts val="0"/>
              </a:spcBef>
              <a:spcAft>
                <a:spcPts val="0"/>
              </a:spcAft>
              <a:buClr>
                <a:schemeClr val="dk1"/>
              </a:buClr>
              <a:buSzPts val="700"/>
              <a:buFont typeface="Open Sans"/>
              <a:buChar char="○"/>
              <a:defRPr>
                <a:solidFill>
                  <a:schemeClr val="dk1"/>
                </a:solidFill>
              </a:defRPr>
            </a:lvl8pPr>
            <a:lvl9pPr indent="-266700" lvl="8" marL="4114800">
              <a:spcBef>
                <a:spcPts val="0"/>
              </a:spcBef>
              <a:spcAft>
                <a:spcPts val="0"/>
              </a:spcAft>
              <a:buClr>
                <a:schemeClr val="dk1"/>
              </a:buClr>
              <a:buSzPts val="600"/>
              <a:buFont typeface="Open Sans"/>
              <a:buChar char="■"/>
              <a:defRPr>
                <a:solidFill>
                  <a:schemeClr val="dk1"/>
                </a:solidFill>
              </a:defRPr>
            </a:lvl9pPr>
          </a:lstStyle>
          <a:p/>
        </p:txBody>
      </p:sp>
      <p:sp>
        <p:nvSpPr>
          <p:cNvPr id="1147" name="Google Shape;1147;p9"/>
          <p:cNvSpPr txBox="1"/>
          <p:nvPr>
            <p:ph type="title"/>
          </p:nvPr>
        </p:nvSpPr>
        <p:spPr>
          <a:xfrm>
            <a:off x="1382100" y="1017725"/>
            <a:ext cx="5852100" cy="13716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4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grpSp>
        <p:nvGrpSpPr>
          <p:cNvPr id="1148" name="Google Shape;1148;p9"/>
          <p:cNvGrpSpPr/>
          <p:nvPr/>
        </p:nvGrpSpPr>
        <p:grpSpPr>
          <a:xfrm flipH="1">
            <a:off x="444125" y="478875"/>
            <a:ext cx="8255750" cy="4125125"/>
            <a:chOff x="444125" y="478875"/>
            <a:chExt cx="8255750" cy="4125125"/>
          </a:xfrm>
        </p:grpSpPr>
        <p:cxnSp>
          <p:nvCxnSpPr>
            <p:cNvPr id="1149" name="Google Shape;1149;p9"/>
            <p:cNvCxnSpPr/>
            <p:nvPr/>
          </p:nvCxnSpPr>
          <p:spPr>
            <a:xfrm rot="10800000">
              <a:off x="444125" y="478875"/>
              <a:ext cx="0" cy="30057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9"/>
            <p:cNvCxnSpPr/>
            <p:nvPr/>
          </p:nvCxnSpPr>
          <p:spPr>
            <a:xfrm rot="10800000">
              <a:off x="8699875" y="3569300"/>
              <a:ext cx="0" cy="10347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chemeClr val="accent1"/>
            </a:gs>
            <a:gs pos="100000">
              <a:schemeClr val="lt1"/>
            </a:gs>
          </a:gsLst>
          <a:path path="circle">
            <a:fillToRect b="50%" l="50%" r="50%" t="50%"/>
          </a:path>
          <a:tileRect/>
        </a:gradFill>
      </p:bgPr>
    </p:bg>
    <p:spTree>
      <p:nvGrpSpPr>
        <p:cNvPr id="1151" name="Shape 1151"/>
        <p:cNvGrpSpPr/>
        <p:nvPr/>
      </p:nvGrpSpPr>
      <p:grpSpPr>
        <a:xfrm>
          <a:off x="0" y="0"/>
          <a:ext cx="0" cy="0"/>
          <a:chOff x="0" y="0"/>
          <a:chExt cx="0" cy="0"/>
        </a:xfrm>
      </p:grpSpPr>
      <p:sp>
        <p:nvSpPr>
          <p:cNvPr id="1152" name="Google Shape;1152;p10"/>
          <p:cNvSpPr txBox="1"/>
          <p:nvPr>
            <p:ph idx="1" type="body"/>
          </p:nvPr>
        </p:nvSpPr>
        <p:spPr>
          <a:xfrm flipH="1">
            <a:off x="726773" y="3778688"/>
            <a:ext cx="7704000" cy="512100"/>
          </a:xfrm>
          <a:prstGeom prst="rect">
            <a:avLst/>
          </a:prstGeom>
          <a:gradFill>
            <a:gsLst>
              <a:gs pos="0">
                <a:srgbClr val="D4BE9B"/>
              </a:gs>
              <a:gs pos="100000">
                <a:srgbClr val="9D7F4F"/>
              </a:gs>
            </a:gsLst>
            <a:lin ang="10801400" scaled="0"/>
          </a:gradFill>
          <a:ln>
            <a:noFill/>
          </a:ln>
        </p:spPr>
        <p:txBody>
          <a:bodyPr anchorCtr="0" anchor="b" bIns="91425" lIns="91425" spcFirstLastPara="1" rIns="91425" wrap="square" tIns="91425">
            <a:noAutofit/>
          </a:bodyPr>
          <a:lstStyle>
            <a:lvl1pPr indent="-228600" lvl="0" marL="457200" algn="ctr">
              <a:lnSpc>
                <a:spcPct val="100000"/>
              </a:lnSpc>
              <a:spcBef>
                <a:spcPts val="0"/>
              </a:spcBef>
              <a:spcAft>
                <a:spcPts val="0"/>
              </a:spcAft>
              <a:buSzPts val="1400"/>
              <a:buNone/>
              <a:defRPr sz="2400">
                <a:solidFill>
                  <a:schemeClr val="lt1"/>
                </a:solidFill>
                <a:latin typeface="Poppins ExtraBold"/>
                <a:ea typeface="Poppins ExtraBold"/>
                <a:cs typeface="Poppins ExtraBold"/>
                <a:sym typeface="Poppins ExtraBold"/>
              </a:defRPr>
            </a:lvl1pPr>
          </a:lstStyle>
          <a:p/>
        </p:txBody>
      </p:sp>
      <p:grpSp>
        <p:nvGrpSpPr>
          <p:cNvPr id="1153" name="Google Shape;1153;p10"/>
          <p:cNvGrpSpPr/>
          <p:nvPr/>
        </p:nvGrpSpPr>
        <p:grpSpPr>
          <a:xfrm>
            <a:off x="444125" y="539650"/>
            <a:ext cx="8255750" cy="4081525"/>
            <a:chOff x="444125" y="539650"/>
            <a:chExt cx="8255750" cy="4081525"/>
          </a:xfrm>
        </p:grpSpPr>
        <p:cxnSp>
          <p:nvCxnSpPr>
            <p:cNvPr id="1154" name="Google Shape;1154;p10"/>
            <p:cNvCxnSpPr/>
            <p:nvPr/>
          </p:nvCxnSpPr>
          <p:spPr>
            <a:xfrm rot="10800000">
              <a:off x="444125" y="1218575"/>
              <a:ext cx="0" cy="34026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10"/>
            <p:cNvCxnSpPr/>
            <p:nvPr/>
          </p:nvCxnSpPr>
          <p:spPr>
            <a:xfrm rot="10800000">
              <a:off x="8699875" y="539650"/>
              <a:ext cx="0" cy="32400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0.png"/><Relationship Id="rId5" Type="http://schemas.openxmlformats.org/officeDocument/2006/relationships/image" Target="../media/image8.png"/><Relationship Id="rId6"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3" name="Shape 4783"/>
        <p:cNvGrpSpPr/>
        <p:nvPr/>
      </p:nvGrpSpPr>
      <p:grpSpPr>
        <a:xfrm>
          <a:off x="0" y="0"/>
          <a:ext cx="0" cy="0"/>
          <a:chOff x="0" y="0"/>
          <a:chExt cx="0" cy="0"/>
        </a:xfrm>
      </p:grpSpPr>
      <p:sp>
        <p:nvSpPr>
          <p:cNvPr id="4784" name="Google Shape;4784;p37"/>
          <p:cNvSpPr txBox="1"/>
          <p:nvPr>
            <p:ph type="ctrTitle"/>
          </p:nvPr>
        </p:nvSpPr>
        <p:spPr>
          <a:xfrm>
            <a:off x="1471000" y="727800"/>
            <a:ext cx="7515900" cy="24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Predictive Modeling</a:t>
            </a:r>
            <a:br>
              <a:rPr lang="en" sz="3400"/>
            </a:br>
            <a:r>
              <a:rPr lang="en" sz="3400"/>
              <a:t>o</a:t>
            </a:r>
            <a:r>
              <a:rPr lang="en" sz="3400"/>
              <a:t>n Digital Asset </a:t>
            </a:r>
            <a:r>
              <a:rPr lang="en" sz="3400"/>
              <a:t>Return</a:t>
            </a:r>
            <a:br>
              <a:rPr lang="en" sz="3400"/>
            </a:br>
            <a:endParaRPr sz="3400"/>
          </a:p>
          <a:p>
            <a:pPr indent="0" lvl="0" marL="0" rtl="0" algn="l">
              <a:spcBef>
                <a:spcPts val="0"/>
              </a:spcBef>
              <a:spcAft>
                <a:spcPts val="0"/>
              </a:spcAft>
              <a:buNone/>
            </a:pPr>
            <a:r>
              <a:rPr lang="en" sz="2300"/>
              <a:t>Trading Signal &amp; Temporal Structure of Bitcoin</a:t>
            </a:r>
            <a:endParaRPr sz="2300"/>
          </a:p>
          <a:p>
            <a:pPr indent="0" lvl="0" marL="0" rtl="0" algn="l">
              <a:spcBef>
                <a:spcPts val="0"/>
              </a:spcBef>
              <a:spcAft>
                <a:spcPts val="0"/>
              </a:spcAft>
              <a:buNone/>
            </a:pPr>
            <a:r>
              <a:t/>
            </a:r>
            <a:endParaRPr sz="3600"/>
          </a:p>
        </p:txBody>
      </p:sp>
      <p:grpSp>
        <p:nvGrpSpPr>
          <p:cNvPr id="4785" name="Google Shape;4785;p37"/>
          <p:cNvGrpSpPr/>
          <p:nvPr/>
        </p:nvGrpSpPr>
        <p:grpSpPr>
          <a:xfrm rot="-661740">
            <a:off x="548540" y="95644"/>
            <a:ext cx="1101484" cy="1042857"/>
            <a:chOff x="2562582" y="129531"/>
            <a:chExt cx="1101518" cy="1042890"/>
          </a:xfrm>
        </p:grpSpPr>
        <p:grpSp>
          <p:nvGrpSpPr>
            <p:cNvPr id="4786" name="Google Shape;4786;p37"/>
            <p:cNvGrpSpPr/>
            <p:nvPr/>
          </p:nvGrpSpPr>
          <p:grpSpPr>
            <a:xfrm rot="874360">
              <a:off x="2653245" y="231810"/>
              <a:ext cx="920190" cy="838332"/>
              <a:chOff x="1310300" y="1329825"/>
              <a:chExt cx="599725" cy="546375"/>
            </a:xfrm>
          </p:grpSpPr>
          <p:sp>
            <p:nvSpPr>
              <p:cNvPr id="4787" name="Google Shape;4787;p37"/>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37"/>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9" name="Google Shape;4789;p37"/>
            <p:cNvSpPr/>
            <p:nvPr/>
          </p:nvSpPr>
          <p:spPr>
            <a:xfrm>
              <a:off x="2925499" y="491374"/>
              <a:ext cx="375667" cy="319200"/>
            </a:xfrm>
            <a:custGeom>
              <a:rect b="b" l="l" r="r" t="t"/>
              <a:pathLst>
                <a:path extrusionOk="0" h="9814" w="11551">
                  <a:moveTo>
                    <a:pt x="3334" y="4313"/>
                  </a:moveTo>
                  <a:cubicBezTo>
                    <a:pt x="3406" y="4384"/>
                    <a:pt x="3477" y="4408"/>
                    <a:pt x="3572" y="4432"/>
                  </a:cubicBezTo>
                  <a:lnTo>
                    <a:pt x="3572" y="9147"/>
                  </a:lnTo>
                  <a:lnTo>
                    <a:pt x="1429" y="9147"/>
                  </a:lnTo>
                  <a:lnTo>
                    <a:pt x="1429" y="8457"/>
                  </a:lnTo>
                  <a:cubicBezTo>
                    <a:pt x="1858" y="8314"/>
                    <a:pt x="2143" y="7933"/>
                    <a:pt x="2143" y="7456"/>
                  </a:cubicBezTo>
                  <a:cubicBezTo>
                    <a:pt x="2143" y="7147"/>
                    <a:pt x="2024" y="6885"/>
                    <a:pt x="1810" y="6670"/>
                  </a:cubicBezTo>
                  <a:lnTo>
                    <a:pt x="3334" y="4313"/>
                  </a:lnTo>
                  <a:close/>
                  <a:moveTo>
                    <a:pt x="4501" y="4289"/>
                  </a:moveTo>
                  <a:lnTo>
                    <a:pt x="5859" y="5861"/>
                  </a:lnTo>
                  <a:cubicBezTo>
                    <a:pt x="5787" y="6027"/>
                    <a:pt x="5739" y="6170"/>
                    <a:pt x="5739" y="6337"/>
                  </a:cubicBezTo>
                  <a:cubicBezTo>
                    <a:pt x="5739" y="6813"/>
                    <a:pt x="6049" y="7218"/>
                    <a:pt x="6501" y="7361"/>
                  </a:cubicBezTo>
                  <a:lnTo>
                    <a:pt x="6501" y="9147"/>
                  </a:lnTo>
                  <a:lnTo>
                    <a:pt x="4263" y="9147"/>
                  </a:lnTo>
                  <a:lnTo>
                    <a:pt x="4263" y="4432"/>
                  </a:lnTo>
                  <a:lnTo>
                    <a:pt x="4239" y="4432"/>
                  </a:lnTo>
                  <a:cubicBezTo>
                    <a:pt x="4311" y="4408"/>
                    <a:pt x="4430" y="4360"/>
                    <a:pt x="4501" y="4289"/>
                  </a:cubicBezTo>
                  <a:close/>
                  <a:moveTo>
                    <a:pt x="9288" y="3217"/>
                  </a:moveTo>
                  <a:cubicBezTo>
                    <a:pt x="9383" y="3241"/>
                    <a:pt x="9478" y="3241"/>
                    <a:pt x="9526" y="3289"/>
                  </a:cubicBezTo>
                  <a:lnTo>
                    <a:pt x="9526" y="9147"/>
                  </a:lnTo>
                  <a:lnTo>
                    <a:pt x="7144" y="9147"/>
                  </a:lnTo>
                  <a:lnTo>
                    <a:pt x="7144" y="7361"/>
                  </a:lnTo>
                  <a:cubicBezTo>
                    <a:pt x="7573" y="7218"/>
                    <a:pt x="7883" y="6813"/>
                    <a:pt x="7883" y="6337"/>
                  </a:cubicBezTo>
                  <a:cubicBezTo>
                    <a:pt x="7883" y="6099"/>
                    <a:pt x="7811" y="5861"/>
                    <a:pt x="7645" y="5694"/>
                  </a:cubicBezTo>
                  <a:lnTo>
                    <a:pt x="9288" y="3217"/>
                  </a:lnTo>
                  <a:close/>
                  <a:moveTo>
                    <a:pt x="9894" y="0"/>
                  </a:moveTo>
                  <a:cubicBezTo>
                    <a:pt x="8980" y="0"/>
                    <a:pt x="8240" y="745"/>
                    <a:pt x="8240" y="1646"/>
                  </a:cubicBezTo>
                  <a:cubicBezTo>
                    <a:pt x="8240" y="2122"/>
                    <a:pt x="8454" y="2527"/>
                    <a:pt x="8764" y="2836"/>
                  </a:cubicBezTo>
                  <a:lnTo>
                    <a:pt x="7121" y="5313"/>
                  </a:lnTo>
                  <a:cubicBezTo>
                    <a:pt x="7025" y="5265"/>
                    <a:pt x="6930" y="5265"/>
                    <a:pt x="6859" y="5265"/>
                  </a:cubicBezTo>
                  <a:cubicBezTo>
                    <a:pt x="6668" y="5265"/>
                    <a:pt x="6525" y="5313"/>
                    <a:pt x="6382" y="5384"/>
                  </a:cubicBezTo>
                  <a:lnTo>
                    <a:pt x="4954" y="3717"/>
                  </a:lnTo>
                  <a:cubicBezTo>
                    <a:pt x="4977" y="3598"/>
                    <a:pt x="5001" y="3456"/>
                    <a:pt x="4977" y="3313"/>
                  </a:cubicBezTo>
                  <a:cubicBezTo>
                    <a:pt x="4906" y="2789"/>
                    <a:pt x="4501" y="2384"/>
                    <a:pt x="4001" y="2360"/>
                  </a:cubicBezTo>
                  <a:cubicBezTo>
                    <a:pt x="3971" y="2358"/>
                    <a:pt x="3942" y="2357"/>
                    <a:pt x="3913" y="2357"/>
                  </a:cubicBezTo>
                  <a:cubicBezTo>
                    <a:pt x="3313" y="2357"/>
                    <a:pt x="2858" y="2818"/>
                    <a:pt x="2858" y="3432"/>
                  </a:cubicBezTo>
                  <a:cubicBezTo>
                    <a:pt x="2858" y="3551"/>
                    <a:pt x="2882" y="3670"/>
                    <a:pt x="2906" y="3765"/>
                  </a:cubicBezTo>
                  <a:lnTo>
                    <a:pt x="1191" y="6385"/>
                  </a:lnTo>
                  <a:lnTo>
                    <a:pt x="1072" y="6385"/>
                  </a:lnTo>
                  <a:cubicBezTo>
                    <a:pt x="476" y="6385"/>
                    <a:pt x="0" y="6861"/>
                    <a:pt x="0" y="7456"/>
                  </a:cubicBezTo>
                  <a:cubicBezTo>
                    <a:pt x="0" y="7933"/>
                    <a:pt x="310" y="8314"/>
                    <a:pt x="738" y="8457"/>
                  </a:cubicBezTo>
                  <a:lnTo>
                    <a:pt x="738" y="9147"/>
                  </a:lnTo>
                  <a:lnTo>
                    <a:pt x="0" y="9147"/>
                  </a:lnTo>
                  <a:lnTo>
                    <a:pt x="0" y="9814"/>
                  </a:lnTo>
                  <a:lnTo>
                    <a:pt x="11503" y="9814"/>
                  </a:lnTo>
                  <a:lnTo>
                    <a:pt x="11503" y="9147"/>
                  </a:lnTo>
                  <a:lnTo>
                    <a:pt x="10193" y="9147"/>
                  </a:lnTo>
                  <a:lnTo>
                    <a:pt x="10193" y="3289"/>
                  </a:lnTo>
                  <a:lnTo>
                    <a:pt x="10217" y="3289"/>
                  </a:lnTo>
                  <a:cubicBezTo>
                    <a:pt x="10979" y="3122"/>
                    <a:pt x="11550" y="2408"/>
                    <a:pt x="11526" y="1574"/>
                  </a:cubicBezTo>
                  <a:cubicBezTo>
                    <a:pt x="11503" y="741"/>
                    <a:pt x="10812" y="74"/>
                    <a:pt x="9978" y="2"/>
                  </a:cubicBezTo>
                  <a:cubicBezTo>
                    <a:pt x="9950" y="1"/>
                    <a:pt x="9922" y="0"/>
                    <a:pt x="98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0" name="Google Shape;4790;p37"/>
          <p:cNvGrpSpPr/>
          <p:nvPr/>
        </p:nvGrpSpPr>
        <p:grpSpPr>
          <a:xfrm>
            <a:off x="528567" y="4220632"/>
            <a:ext cx="878914" cy="511681"/>
            <a:chOff x="4436950" y="1405000"/>
            <a:chExt cx="682175" cy="397175"/>
          </a:xfrm>
        </p:grpSpPr>
        <p:sp>
          <p:nvSpPr>
            <p:cNvPr id="4791" name="Google Shape;4791;p37"/>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37"/>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37"/>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37"/>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5" name="Google Shape;4795;p37"/>
          <p:cNvGrpSpPr/>
          <p:nvPr/>
        </p:nvGrpSpPr>
        <p:grpSpPr>
          <a:xfrm>
            <a:off x="7815367" y="539507"/>
            <a:ext cx="878914" cy="511681"/>
            <a:chOff x="4436950" y="1405000"/>
            <a:chExt cx="682175" cy="397175"/>
          </a:xfrm>
        </p:grpSpPr>
        <p:sp>
          <p:nvSpPr>
            <p:cNvPr id="4796" name="Google Shape;4796;p37"/>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37"/>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37"/>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37"/>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0" name="Google Shape;4800;p37"/>
          <p:cNvGrpSpPr/>
          <p:nvPr/>
        </p:nvGrpSpPr>
        <p:grpSpPr>
          <a:xfrm>
            <a:off x="7258812" y="3445140"/>
            <a:ext cx="1105901" cy="1048217"/>
            <a:chOff x="7079937" y="3445140"/>
            <a:chExt cx="1105901" cy="1048217"/>
          </a:xfrm>
        </p:grpSpPr>
        <p:sp>
          <p:nvSpPr>
            <p:cNvPr id="4801" name="Google Shape;4801;p37"/>
            <p:cNvSpPr/>
            <p:nvPr/>
          </p:nvSpPr>
          <p:spPr>
            <a:xfrm rot="899960">
              <a:off x="7172784" y="3549932"/>
              <a:ext cx="920209" cy="838633"/>
            </a:xfrm>
            <a:custGeom>
              <a:rect b="b" l="l" r="r" t="t"/>
              <a:pathLst>
                <a:path extrusionOk="0" h="22175" w="24332">
                  <a:moveTo>
                    <a:pt x="12160" y="1"/>
                  </a:moveTo>
                  <a:cubicBezTo>
                    <a:pt x="9324" y="1"/>
                    <a:pt x="6488" y="1085"/>
                    <a:pt x="4326" y="3253"/>
                  </a:cubicBezTo>
                  <a:cubicBezTo>
                    <a:pt x="1" y="7578"/>
                    <a:pt x="1" y="14597"/>
                    <a:pt x="4326" y="18922"/>
                  </a:cubicBezTo>
                  <a:cubicBezTo>
                    <a:pt x="6488" y="21090"/>
                    <a:pt x="9324" y="22174"/>
                    <a:pt x="12160" y="22174"/>
                  </a:cubicBezTo>
                  <a:cubicBezTo>
                    <a:pt x="14996" y="22174"/>
                    <a:pt x="17832" y="21090"/>
                    <a:pt x="19995" y="18922"/>
                  </a:cubicBezTo>
                  <a:cubicBezTo>
                    <a:pt x="24331" y="14597"/>
                    <a:pt x="24331" y="7578"/>
                    <a:pt x="19995" y="3253"/>
                  </a:cubicBezTo>
                  <a:cubicBezTo>
                    <a:pt x="17832" y="1085"/>
                    <a:pt x="14996" y="1"/>
                    <a:pt x="121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37"/>
            <p:cNvSpPr/>
            <p:nvPr/>
          </p:nvSpPr>
          <p:spPr>
            <a:xfrm rot="899960">
              <a:off x="7301826" y="3638373"/>
              <a:ext cx="661679" cy="661679"/>
            </a:xfrm>
            <a:custGeom>
              <a:rect b="b" l="l" r="r" t="t"/>
              <a:pathLst>
                <a:path extrusionOk="0" h="17496" w="17496">
                  <a:moveTo>
                    <a:pt x="17496" y="8753"/>
                  </a:moveTo>
                  <a:cubicBezTo>
                    <a:pt x="17496" y="13581"/>
                    <a:pt x="13581" y="17495"/>
                    <a:pt x="8743" y="17495"/>
                  </a:cubicBezTo>
                  <a:cubicBezTo>
                    <a:pt x="3915" y="17495"/>
                    <a:pt x="1" y="13581"/>
                    <a:pt x="1" y="8753"/>
                  </a:cubicBezTo>
                  <a:cubicBezTo>
                    <a:pt x="1" y="3926"/>
                    <a:pt x="3915" y="0"/>
                    <a:pt x="8743" y="0"/>
                  </a:cubicBezTo>
                  <a:cubicBezTo>
                    <a:pt x="13581" y="0"/>
                    <a:pt x="17496" y="3926"/>
                    <a:pt x="17496" y="8753"/>
                  </a:cubicBezTo>
                  <a:close/>
                </a:path>
              </a:pathLst>
            </a:custGeom>
            <a:gradFill>
              <a:gsLst>
                <a:gs pos="0">
                  <a:schemeClr val="accent1"/>
                </a:gs>
                <a:gs pos="100000">
                  <a:schemeClr val="lt1"/>
                </a:gs>
              </a:gsLst>
              <a:path path="circle">
                <a:fillToRect b="50%" l="50%" r="50%" t="50%"/>
              </a:path>
              <a:tileRect/>
            </a:gradFill>
            <a:ln>
              <a:noFill/>
            </a:ln>
            <a:effectLst>
              <a:outerShdw blurRad="85725" rotWithShape="0" algn="bl" dir="4500000" dist="38100">
                <a:schemeClr val="lt1">
                  <a:alpha val="5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37"/>
            <p:cNvSpPr/>
            <p:nvPr/>
          </p:nvSpPr>
          <p:spPr>
            <a:xfrm rot="762396">
              <a:off x="7449251" y="3786067"/>
              <a:ext cx="367272" cy="366376"/>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4" name="Google Shape;4804;p37"/>
          <p:cNvSpPr txBox="1"/>
          <p:nvPr>
            <p:ph idx="1" type="subTitle"/>
          </p:nvPr>
        </p:nvSpPr>
        <p:spPr>
          <a:xfrm>
            <a:off x="1642800" y="2828025"/>
            <a:ext cx="5616000" cy="13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Team: Donglan Dai, Yannan Cao, Xingchen Li,</a:t>
            </a:r>
            <a:endParaRPr/>
          </a:p>
          <a:p>
            <a:pPr indent="0" lvl="0" marL="0" rtl="0" algn="l">
              <a:spcBef>
                <a:spcPts val="0"/>
              </a:spcBef>
              <a:spcAft>
                <a:spcPts val="0"/>
              </a:spcAft>
              <a:buNone/>
            </a:pPr>
            <a:r>
              <a:rPr lang="en"/>
              <a:t>Yihan Luo, Ruimin Ma</a:t>
            </a:r>
            <a:endParaRPr/>
          </a:p>
          <a:p>
            <a:pPr indent="0" lvl="0" marL="0" rtl="0" algn="l">
              <a:spcBef>
                <a:spcPts val="0"/>
              </a:spcBef>
              <a:spcAft>
                <a:spcPts val="0"/>
              </a:spcAft>
              <a:buNone/>
            </a:pPr>
            <a:r>
              <a:rPr lang="en"/>
              <a:t>Instructor: Prof. David Juran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0" name="Shape 5050"/>
        <p:cNvGrpSpPr/>
        <p:nvPr/>
      </p:nvGrpSpPr>
      <p:grpSpPr>
        <a:xfrm>
          <a:off x="0" y="0"/>
          <a:ext cx="0" cy="0"/>
          <a:chOff x="0" y="0"/>
          <a:chExt cx="0" cy="0"/>
        </a:xfrm>
      </p:grpSpPr>
      <p:sp>
        <p:nvSpPr>
          <p:cNvPr id="5051" name="Google Shape;5051;p4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Boxplot Visualization</a:t>
            </a:r>
            <a:endParaRPr>
              <a:solidFill>
                <a:schemeClr val="dk2"/>
              </a:solidFill>
            </a:endParaRPr>
          </a:p>
          <a:p>
            <a:pPr indent="0" lvl="0" marL="0" rtl="0" algn="l">
              <a:spcBef>
                <a:spcPts val="0"/>
              </a:spcBef>
              <a:spcAft>
                <a:spcPts val="0"/>
              </a:spcAft>
              <a:buNone/>
            </a:pPr>
            <a:r>
              <a:t/>
            </a:r>
            <a:endParaRPr sz="1400"/>
          </a:p>
        </p:txBody>
      </p:sp>
      <p:grpSp>
        <p:nvGrpSpPr>
          <p:cNvPr id="5052" name="Google Shape;5052;p46"/>
          <p:cNvGrpSpPr/>
          <p:nvPr/>
        </p:nvGrpSpPr>
        <p:grpSpPr>
          <a:xfrm>
            <a:off x="8174729" y="539507"/>
            <a:ext cx="512075" cy="511681"/>
            <a:chOff x="4436950" y="1405000"/>
            <a:chExt cx="397450" cy="397175"/>
          </a:xfrm>
        </p:grpSpPr>
        <p:sp>
          <p:nvSpPr>
            <p:cNvPr id="5053" name="Google Shape;5053;p46"/>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46"/>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5" name="Google Shape;5055;p46"/>
          <p:cNvSpPr txBox="1"/>
          <p:nvPr/>
        </p:nvSpPr>
        <p:spPr>
          <a:xfrm>
            <a:off x="754775" y="767200"/>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graphicFrame>
        <p:nvGraphicFramePr>
          <p:cNvPr id="5056" name="Google Shape;5056;p46"/>
          <p:cNvGraphicFramePr/>
          <p:nvPr/>
        </p:nvGraphicFramePr>
        <p:xfrm>
          <a:off x="4790850" y="1393438"/>
          <a:ext cx="3000000" cy="3000000"/>
        </p:xfrm>
        <a:graphic>
          <a:graphicData uri="http://schemas.openxmlformats.org/drawingml/2006/table">
            <a:tbl>
              <a:tblPr>
                <a:noFill/>
                <a:tableStyleId>{E64DAA08-2116-42FB-945E-FB05691F3E0D}</a:tableStyleId>
              </a:tblPr>
              <a:tblGrid>
                <a:gridCol w="602025"/>
                <a:gridCol w="602025"/>
                <a:gridCol w="602025"/>
                <a:gridCol w="602025"/>
                <a:gridCol w="602025"/>
                <a:gridCol w="602025"/>
              </a:tblGrid>
              <a:tr h="580525">
                <a:tc>
                  <a:txBody>
                    <a:bodyPr/>
                    <a:lstStyle/>
                    <a:p>
                      <a:pPr indent="0" lvl="0" marL="0" rtl="0" algn="l">
                        <a:spcBef>
                          <a:spcPts val="0"/>
                        </a:spcBef>
                        <a:spcAft>
                          <a:spcPts val="0"/>
                        </a:spcAft>
                        <a:buNone/>
                      </a:pPr>
                      <a:r>
                        <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Gold Close</a:t>
                      </a:r>
                      <a:endParaRPr b="1" sz="1100">
                        <a:solidFill>
                          <a:schemeClr val="dk1"/>
                        </a:solidFill>
                        <a:latin typeface="Poppins"/>
                        <a:ea typeface="Poppins"/>
                        <a:cs typeface="Poppins"/>
                        <a:sym typeface="Poppins"/>
                      </a:endParaRPr>
                    </a:p>
                    <a:p>
                      <a:pPr indent="0" lvl="0" marL="0" rtl="0" algn="l">
                        <a:spcBef>
                          <a:spcPts val="0"/>
                        </a:spcBef>
                        <a:spcAft>
                          <a:spcPts val="0"/>
                        </a:spcAft>
                        <a:buNone/>
                      </a:pPr>
                      <a:r>
                        <a:rPr b="1" lang="en" sz="1100">
                          <a:solidFill>
                            <a:schemeClr val="dk1"/>
                          </a:solidFill>
                          <a:latin typeface="Poppins"/>
                          <a:ea typeface="Poppins"/>
                          <a:cs typeface="Poppins"/>
                          <a:sym typeface="Poppins"/>
                        </a:rPr>
                        <a:t>$</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5950">
                      <a:solidFill>
                        <a:srgbClr val="CCCCCC"/>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SPY Close</a:t>
                      </a:r>
                      <a:endParaRPr b="1" sz="1100">
                        <a:solidFill>
                          <a:schemeClr val="dk1"/>
                        </a:solidFill>
                        <a:latin typeface="Poppins"/>
                        <a:ea typeface="Poppins"/>
                        <a:cs typeface="Poppins"/>
                        <a:sym typeface="Poppins"/>
                      </a:endParaRPr>
                    </a:p>
                    <a:p>
                      <a:pPr indent="0" lvl="0" marL="0" rtl="0" algn="l">
                        <a:spcBef>
                          <a:spcPts val="0"/>
                        </a:spcBef>
                        <a:spcAft>
                          <a:spcPts val="0"/>
                        </a:spcAft>
                        <a:buNone/>
                      </a:pPr>
                      <a:r>
                        <a:rPr b="1" lang="en" sz="1100">
                          <a:solidFill>
                            <a:schemeClr val="dk1"/>
                          </a:solidFill>
                          <a:latin typeface="Poppins"/>
                          <a:ea typeface="Poppins"/>
                          <a:cs typeface="Poppins"/>
                          <a:sym typeface="Poppins"/>
                        </a:rPr>
                        <a:t>$</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5950">
                      <a:solidFill>
                        <a:srgbClr val="CCCCCC"/>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Rate Close %</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5950">
                      <a:solidFill>
                        <a:srgbClr val="CCCCCC"/>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VIX Close</a:t>
                      </a:r>
                      <a:endParaRPr b="1" sz="1100">
                        <a:solidFill>
                          <a:schemeClr val="dk1"/>
                        </a:solidFill>
                        <a:latin typeface="Poppins"/>
                        <a:ea typeface="Poppins"/>
                        <a:cs typeface="Poppins"/>
                        <a:sym typeface="Poppins"/>
                      </a:endParaRPr>
                    </a:p>
                    <a:p>
                      <a:pPr indent="0" lvl="0" marL="0" rtl="0" algn="l">
                        <a:spcBef>
                          <a:spcPts val="0"/>
                        </a:spcBef>
                        <a:spcAft>
                          <a:spcPts val="0"/>
                        </a:spcAft>
                        <a:buNone/>
                      </a:pPr>
                      <a:r>
                        <a:rPr b="1" lang="en" sz="1100">
                          <a:solidFill>
                            <a:schemeClr val="dk1"/>
                          </a:solidFill>
                          <a:latin typeface="Poppins"/>
                          <a:ea typeface="Poppins"/>
                          <a:cs typeface="Poppins"/>
                          <a:sym typeface="Poppins"/>
                        </a:rPr>
                        <a:t>$</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5950">
                      <a:solidFill>
                        <a:srgbClr val="CCCCCC"/>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BTC Close</a:t>
                      </a:r>
                      <a:endParaRPr b="1" sz="1100">
                        <a:solidFill>
                          <a:schemeClr val="dk1"/>
                        </a:solidFill>
                        <a:latin typeface="Poppins"/>
                        <a:ea typeface="Poppins"/>
                        <a:cs typeface="Poppins"/>
                        <a:sym typeface="Poppins"/>
                      </a:endParaRPr>
                    </a:p>
                    <a:p>
                      <a:pPr indent="0" lvl="0" marL="0" rtl="0" algn="l">
                        <a:spcBef>
                          <a:spcPts val="0"/>
                        </a:spcBef>
                        <a:spcAft>
                          <a:spcPts val="0"/>
                        </a:spcAft>
                        <a:buNone/>
                      </a:pPr>
                      <a:r>
                        <a:rPr b="1" lang="en" sz="1100">
                          <a:solidFill>
                            <a:schemeClr val="dk1"/>
                          </a:solidFill>
                          <a:latin typeface="Poppins"/>
                          <a:ea typeface="Poppins"/>
                          <a:cs typeface="Poppins"/>
                          <a:sym typeface="Poppins"/>
                        </a:rPr>
                        <a:t>$</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5950">
                      <a:solidFill>
                        <a:srgbClr val="CCCCCC"/>
                      </a:solidFill>
                      <a:prstDash val="solid"/>
                      <a:round/>
                      <a:headEnd len="sm" w="sm" type="none"/>
                      <a:tailEnd len="sm" w="sm" type="none"/>
                    </a:lnB>
                    <a:solidFill>
                      <a:schemeClr val="dk2"/>
                    </a:solidFill>
                  </a:tcPr>
                </a:tc>
              </a:tr>
              <a:tr h="43492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MIN</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5950">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1633.4</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524</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1.64</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11.86</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15.76k</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r>
              <a:tr h="43492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MAX</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5950">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2610.7</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847</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4.99</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38.57</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73.22k</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r>
              <a:tr h="62717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MEDIAN</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5950">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1959.7</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641</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3.8</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18.41</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30.44k</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r>
              <a:tr h="62717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1st Q</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5950">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1845.5</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589.67</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3.34</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14.18</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23.70k</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r>
              <a:tr h="434925">
                <a:tc>
                  <a:txBody>
                    <a:bodyPr/>
                    <a:lstStyle/>
                    <a:p>
                      <a:pPr indent="0" lvl="0" marL="0" rtl="0" algn="l">
                        <a:spcBef>
                          <a:spcPts val="0"/>
                        </a:spcBef>
                        <a:spcAft>
                          <a:spcPts val="0"/>
                        </a:spcAft>
                        <a:buNone/>
                      </a:pPr>
                      <a:r>
                        <a:rPr b="1" lang="en" sz="1100">
                          <a:solidFill>
                            <a:schemeClr val="dk1"/>
                          </a:solidFill>
                          <a:latin typeface="Poppins"/>
                          <a:ea typeface="Poppins"/>
                          <a:cs typeface="Poppins"/>
                          <a:sym typeface="Poppins"/>
                        </a:rPr>
                        <a:t>3rd Q</a:t>
                      </a:r>
                      <a:endParaRPr b="1" sz="11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5950">
                      <a:solidFill>
                        <a:srgbClr val="CCCCCC"/>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2069</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740.85</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4.22</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23.43</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c>
                  <a:txBody>
                    <a:bodyPr/>
                    <a:lstStyle/>
                    <a:p>
                      <a:pPr indent="0" lvl="0" marL="0" rtl="0" algn="ctr">
                        <a:lnSpc>
                          <a:spcPct val="100000"/>
                        </a:lnSpc>
                        <a:spcBef>
                          <a:spcPts val="1000"/>
                        </a:spcBef>
                        <a:spcAft>
                          <a:spcPts val="0"/>
                        </a:spcAft>
                        <a:buNone/>
                      </a:pPr>
                      <a:r>
                        <a:rPr lang="en" sz="1000">
                          <a:solidFill>
                            <a:schemeClr val="dk1"/>
                          </a:solidFill>
                          <a:latin typeface="Poppins"/>
                          <a:ea typeface="Poppins"/>
                          <a:cs typeface="Poppins"/>
                          <a:sym typeface="Poppins"/>
                        </a:rPr>
                        <a:t>46.25k</a:t>
                      </a:r>
                      <a:endParaRPr sz="1000">
                        <a:solidFill>
                          <a:schemeClr val="dk1"/>
                        </a:solidFill>
                        <a:latin typeface="Poppins"/>
                        <a:ea typeface="Poppins"/>
                        <a:cs typeface="Poppins"/>
                        <a:sym typeface="Poppins"/>
                      </a:endParaRPr>
                    </a:p>
                  </a:txBody>
                  <a:tcPr marT="19050" marB="19050" marR="28575" marL="28575" anchor="ctr">
                    <a:lnL cap="flat" cmpd="sng" w="5950">
                      <a:solidFill>
                        <a:srgbClr val="CCCCCC"/>
                      </a:solidFill>
                      <a:prstDash val="solid"/>
                      <a:round/>
                      <a:headEnd len="sm" w="sm" type="none"/>
                      <a:tailEnd len="sm" w="sm" type="none"/>
                    </a:lnL>
                    <a:lnR cap="flat" cmpd="sng" w="5950">
                      <a:solidFill>
                        <a:srgbClr val="CCCCCC"/>
                      </a:solidFill>
                      <a:prstDash val="solid"/>
                      <a:round/>
                      <a:headEnd len="sm" w="sm" type="none"/>
                      <a:tailEnd len="sm" w="sm" type="none"/>
                    </a:lnR>
                    <a:lnT cap="flat" cmpd="sng" w="5950">
                      <a:solidFill>
                        <a:srgbClr val="CCCCCC"/>
                      </a:solidFill>
                      <a:prstDash val="solid"/>
                      <a:round/>
                      <a:headEnd len="sm" w="sm" type="none"/>
                      <a:tailEnd len="sm" w="sm" type="none"/>
                    </a:lnT>
                    <a:lnB cap="flat" cmpd="sng" w="5950">
                      <a:solidFill>
                        <a:srgbClr val="CCCCCC"/>
                      </a:solidFill>
                      <a:prstDash val="solid"/>
                      <a:round/>
                      <a:headEnd len="sm" w="sm" type="none"/>
                      <a:tailEnd len="sm" w="sm" type="none"/>
                    </a:lnB>
                  </a:tcPr>
                </a:tc>
              </a:tr>
            </a:tbl>
          </a:graphicData>
        </a:graphic>
      </p:graphicFrame>
      <p:pic>
        <p:nvPicPr>
          <p:cNvPr id="5057" name="Google Shape;5057;p46"/>
          <p:cNvPicPr preferRelativeResize="0"/>
          <p:nvPr/>
        </p:nvPicPr>
        <p:blipFill>
          <a:blip r:embed="rId3">
            <a:alphaModFix/>
          </a:blip>
          <a:stretch>
            <a:fillRect/>
          </a:stretch>
        </p:blipFill>
        <p:spPr>
          <a:xfrm>
            <a:off x="438650" y="1393425"/>
            <a:ext cx="4024100" cy="3139650"/>
          </a:xfrm>
          <a:prstGeom prst="rect">
            <a:avLst/>
          </a:prstGeom>
          <a:noFill/>
          <a:ln>
            <a:noFill/>
          </a:ln>
        </p:spPr>
      </p:pic>
      <p:sp>
        <p:nvSpPr>
          <p:cNvPr id="5058" name="Google Shape;5058;p46"/>
          <p:cNvSpPr txBox="1"/>
          <p:nvPr/>
        </p:nvSpPr>
        <p:spPr>
          <a:xfrm>
            <a:off x="747900" y="767200"/>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ExtraBold"/>
                <a:ea typeface="Poppins ExtraBold"/>
                <a:cs typeface="Poppins ExtraBold"/>
                <a:sym typeface="Poppins ExtraBold"/>
              </a:rPr>
              <a:t>Bitcoin as a high risk, high reward asset compared to more stable investments</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2" name="Shape 5062"/>
        <p:cNvGrpSpPr/>
        <p:nvPr/>
      </p:nvGrpSpPr>
      <p:grpSpPr>
        <a:xfrm>
          <a:off x="0" y="0"/>
          <a:ext cx="0" cy="0"/>
          <a:chOff x="0" y="0"/>
          <a:chExt cx="0" cy="0"/>
        </a:xfrm>
      </p:grpSpPr>
      <p:sp>
        <p:nvSpPr>
          <p:cNvPr id="5063" name="Google Shape;5063;p47"/>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D</a:t>
            </a:r>
            <a:r>
              <a:rPr lang="en">
                <a:solidFill>
                  <a:schemeClr val="dk2"/>
                </a:solidFill>
              </a:rPr>
              <a:t>istribution</a:t>
            </a:r>
            <a:r>
              <a:rPr lang="en">
                <a:solidFill>
                  <a:schemeClr val="dk2"/>
                </a:solidFill>
              </a:rPr>
              <a:t>  Visualization</a:t>
            </a:r>
            <a:endParaRPr>
              <a:solidFill>
                <a:schemeClr val="dk2"/>
              </a:solidFill>
            </a:endParaRPr>
          </a:p>
          <a:p>
            <a:pPr indent="0" lvl="0" marL="0" rtl="0" algn="l">
              <a:spcBef>
                <a:spcPts val="0"/>
              </a:spcBef>
              <a:spcAft>
                <a:spcPts val="0"/>
              </a:spcAft>
              <a:buNone/>
            </a:pPr>
            <a:r>
              <a:t/>
            </a:r>
            <a:endParaRPr sz="1400"/>
          </a:p>
        </p:txBody>
      </p:sp>
      <p:grpSp>
        <p:nvGrpSpPr>
          <p:cNvPr id="5064" name="Google Shape;5064;p47"/>
          <p:cNvGrpSpPr/>
          <p:nvPr/>
        </p:nvGrpSpPr>
        <p:grpSpPr>
          <a:xfrm>
            <a:off x="8174729" y="539507"/>
            <a:ext cx="512075" cy="511681"/>
            <a:chOff x="4436950" y="1405000"/>
            <a:chExt cx="397450" cy="397175"/>
          </a:xfrm>
        </p:grpSpPr>
        <p:sp>
          <p:nvSpPr>
            <p:cNvPr id="5065" name="Google Shape;5065;p47"/>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47"/>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7" name="Google Shape;5067;p47"/>
          <p:cNvSpPr txBox="1"/>
          <p:nvPr/>
        </p:nvSpPr>
        <p:spPr>
          <a:xfrm>
            <a:off x="754775" y="767200"/>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ExtraBold"/>
                <a:ea typeface="Poppins ExtraBold"/>
                <a:cs typeface="Poppins ExtraBold"/>
                <a:sym typeface="Poppins ExtraBold"/>
              </a:rPr>
              <a:t>Bitcoin fluctuates drastically between different price ranges. </a:t>
            </a:r>
            <a:endParaRPr>
              <a:solidFill>
                <a:schemeClr val="dk1"/>
              </a:solidFill>
              <a:latin typeface="Poppins"/>
              <a:ea typeface="Poppins"/>
              <a:cs typeface="Poppins"/>
              <a:sym typeface="Poppins"/>
            </a:endParaRPr>
          </a:p>
        </p:txBody>
      </p:sp>
      <p:sp>
        <p:nvSpPr>
          <p:cNvPr id="5068" name="Google Shape;5068;p47"/>
          <p:cNvSpPr txBox="1"/>
          <p:nvPr/>
        </p:nvSpPr>
        <p:spPr>
          <a:xfrm>
            <a:off x="763725" y="1366575"/>
            <a:ext cx="5095200" cy="40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Poppins"/>
                <a:ea typeface="Poppins"/>
                <a:cs typeface="Poppins"/>
                <a:sym typeface="Poppins"/>
              </a:rPr>
              <a:t>Histogram of Bitcoin Close Price</a:t>
            </a:r>
            <a:endParaRPr>
              <a:solidFill>
                <a:schemeClr val="dk1"/>
              </a:solidFill>
              <a:latin typeface="Poppins"/>
              <a:ea typeface="Poppins"/>
              <a:cs typeface="Poppins"/>
              <a:sym typeface="Poppins"/>
            </a:endParaRPr>
          </a:p>
        </p:txBody>
      </p:sp>
      <p:sp>
        <p:nvSpPr>
          <p:cNvPr id="5069" name="Google Shape;5069;p47"/>
          <p:cNvSpPr txBox="1"/>
          <p:nvPr/>
        </p:nvSpPr>
        <p:spPr>
          <a:xfrm>
            <a:off x="6077075" y="1856150"/>
            <a:ext cx="2609700" cy="288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Multiple clusters:</a:t>
            </a:r>
            <a:endParaRPr>
              <a:solidFill>
                <a:schemeClr val="dk1"/>
              </a:solidFill>
              <a:latin typeface="Poppins"/>
              <a:ea typeface="Poppins"/>
              <a:cs typeface="Poppins"/>
              <a:sym typeface="Poppins"/>
            </a:endParaRPr>
          </a:p>
          <a:p>
            <a:pPr indent="0" lvl="0" marL="457200" rtl="0" algn="l">
              <a:spcBef>
                <a:spcPts val="0"/>
              </a:spcBef>
              <a:spcAft>
                <a:spcPts val="0"/>
              </a:spcAft>
              <a:buNone/>
            </a:pPr>
            <a:r>
              <a:rPr lang="en">
                <a:solidFill>
                  <a:schemeClr val="dk1"/>
                </a:solidFill>
                <a:latin typeface="Poppins"/>
                <a:ea typeface="Poppins"/>
                <a:cs typeface="Poppins"/>
                <a:sym typeface="Poppins"/>
              </a:rPr>
              <a:t>$20k, $30k, $40k, and $60k</a:t>
            </a:r>
            <a:endParaRPr>
              <a:solidFill>
                <a:schemeClr val="dk1"/>
              </a:solidFill>
              <a:latin typeface="Poppins"/>
              <a:ea typeface="Poppins"/>
              <a:cs typeface="Poppins"/>
              <a:sym typeface="Poppins"/>
            </a:endParaRPr>
          </a:p>
          <a:p>
            <a:pPr indent="0" lvl="0" marL="457200" rtl="0" algn="l">
              <a:spcBef>
                <a:spcPts val="0"/>
              </a:spcBef>
              <a:spcAft>
                <a:spcPts val="0"/>
              </a:spcAft>
              <a:buNone/>
            </a:pPr>
            <a:r>
              <a:t/>
            </a:r>
            <a:endParaRPr>
              <a:solidFill>
                <a:schemeClr val="dk1"/>
              </a:solidFill>
              <a:latin typeface="Poppins"/>
              <a:ea typeface="Poppins"/>
              <a:cs typeface="Poppins"/>
              <a:sym typeface="Poppins"/>
            </a:endParaRPr>
          </a:p>
          <a:p>
            <a:pPr indent="-317500" lvl="0" marL="457200" rtl="0" algn="l">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26k-28k highest frequency</a:t>
            </a:r>
            <a:endParaRPr>
              <a:solidFill>
                <a:schemeClr val="dk1"/>
              </a:solidFill>
              <a:latin typeface="Poppins"/>
              <a:ea typeface="Poppins"/>
              <a:cs typeface="Poppins"/>
              <a:sym typeface="Poppins"/>
            </a:endParaRPr>
          </a:p>
          <a:p>
            <a:pPr indent="0" lvl="0" marL="457200" rtl="0" algn="l">
              <a:spcBef>
                <a:spcPts val="0"/>
              </a:spcBef>
              <a:spcAft>
                <a:spcPts val="0"/>
              </a:spcAft>
              <a:buNone/>
            </a:pPr>
            <a:r>
              <a:t/>
            </a:r>
            <a:endParaRPr>
              <a:solidFill>
                <a:schemeClr val="dk1"/>
              </a:solidFill>
              <a:latin typeface="Poppins"/>
              <a:ea typeface="Poppins"/>
              <a:cs typeface="Poppins"/>
              <a:sym typeface="Poppins"/>
            </a:endParaRPr>
          </a:p>
          <a:p>
            <a:pPr indent="-317500" lvl="0" marL="457200" rtl="0" algn="l">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Potential resistance or support </a:t>
            </a:r>
            <a:endParaRPr>
              <a:solidFill>
                <a:schemeClr val="dk1"/>
              </a:solidFill>
              <a:latin typeface="Poppins"/>
              <a:ea typeface="Poppins"/>
              <a:cs typeface="Poppins"/>
              <a:sym typeface="Poppins"/>
            </a:endParaRPr>
          </a:p>
        </p:txBody>
      </p:sp>
      <p:pic>
        <p:nvPicPr>
          <p:cNvPr id="5070" name="Google Shape;5070;p47"/>
          <p:cNvPicPr preferRelativeResize="0"/>
          <p:nvPr/>
        </p:nvPicPr>
        <p:blipFill>
          <a:blip r:embed="rId3">
            <a:alphaModFix/>
          </a:blip>
          <a:stretch>
            <a:fillRect/>
          </a:stretch>
        </p:blipFill>
        <p:spPr>
          <a:xfrm>
            <a:off x="510225" y="1891975"/>
            <a:ext cx="5173425" cy="3036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4" name="Shape 5074"/>
        <p:cNvGrpSpPr/>
        <p:nvPr/>
      </p:nvGrpSpPr>
      <p:grpSpPr>
        <a:xfrm>
          <a:off x="0" y="0"/>
          <a:ext cx="0" cy="0"/>
          <a:chOff x="0" y="0"/>
          <a:chExt cx="0" cy="0"/>
        </a:xfrm>
      </p:grpSpPr>
      <p:sp>
        <p:nvSpPr>
          <p:cNvPr id="5075" name="Google Shape;5075;p48"/>
          <p:cNvSpPr txBox="1"/>
          <p:nvPr>
            <p:ph type="title"/>
          </p:nvPr>
        </p:nvSpPr>
        <p:spPr>
          <a:xfrm>
            <a:off x="720000" y="539500"/>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Bitcoin Close Price </a:t>
            </a:r>
            <a:endParaRPr>
              <a:solidFill>
                <a:schemeClr val="dk2"/>
              </a:solidFill>
            </a:endParaRPr>
          </a:p>
          <a:p>
            <a:pPr indent="0" lvl="0" marL="0" rtl="0" algn="l">
              <a:spcBef>
                <a:spcPts val="0"/>
              </a:spcBef>
              <a:spcAft>
                <a:spcPts val="0"/>
              </a:spcAft>
              <a:buNone/>
            </a:pPr>
            <a:r>
              <a:rPr lang="en">
                <a:solidFill>
                  <a:schemeClr val="dk2"/>
                </a:solidFill>
              </a:rPr>
              <a:t>with 7-day and 30-day Moving Averages</a:t>
            </a:r>
            <a:endParaRPr>
              <a:solidFill>
                <a:schemeClr val="dk2"/>
              </a:solidFill>
            </a:endParaRPr>
          </a:p>
        </p:txBody>
      </p:sp>
      <p:grpSp>
        <p:nvGrpSpPr>
          <p:cNvPr id="5076" name="Google Shape;5076;p48"/>
          <p:cNvGrpSpPr/>
          <p:nvPr/>
        </p:nvGrpSpPr>
        <p:grpSpPr>
          <a:xfrm>
            <a:off x="7815367" y="539507"/>
            <a:ext cx="878914" cy="511681"/>
            <a:chOff x="4436950" y="1405000"/>
            <a:chExt cx="682175" cy="397175"/>
          </a:xfrm>
        </p:grpSpPr>
        <p:sp>
          <p:nvSpPr>
            <p:cNvPr id="5077" name="Google Shape;5077;p48"/>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48"/>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48"/>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48"/>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81" name="Google Shape;5081;p48"/>
          <p:cNvPicPr preferRelativeResize="0"/>
          <p:nvPr/>
        </p:nvPicPr>
        <p:blipFill>
          <a:blip r:embed="rId3">
            <a:alphaModFix/>
          </a:blip>
          <a:stretch>
            <a:fillRect/>
          </a:stretch>
        </p:blipFill>
        <p:spPr>
          <a:xfrm>
            <a:off x="563875" y="1823825"/>
            <a:ext cx="4421874" cy="2728950"/>
          </a:xfrm>
          <a:prstGeom prst="rect">
            <a:avLst/>
          </a:prstGeom>
          <a:noFill/>
          <a:ln>
            <a:noFill/>
          </a:ln>
        </p:spPr>
      </p:pic>
      <p:sp>
        <p:nvSpPr>
          <p:cNvPr id="5082" name="Google Shape;5082;p48"/>
          <p:cNvSpPr txBox="1"/>
          <p:nvPr/>
        </p:nvSpPr>
        <p:spPr>
          <a:xfrm>
            <a:off x="676325" y="10931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083" name="Google Shape;5083;p48"/>
          <p:cNvSpPr txBox="1"/>
          <p:nvPr>
            <p:ph idx="4294967295" type="subTitle"/>
          </p:nvPr>
        </p:nvSpPr>
        <p:spPr>
          <a:xfrm>
            <a:off x="5106275" y="1823550"/>
            <a:ext cx="3588000" cy="27288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lang="en" sz="1100"/>
              <a:t>Trend judgment</a:t>
            </a:r>
            <a:r>
              <a:rPr lang="en" sz="1100"/>
              <a:t>：</a:t>
            </a:r>
            <a:endParaRPr sz="1100"/>
          </a:p>
          <a:p>
            <a:pPr indent="-298450" lvl="0" marL="457200" rtl="0" algn="l">
              <a:lnSpc>
                <a:spcPct val="100000"/>
              </a:lnSpc>
              <a:spcBef>
                <a:spcPts val="1200"/>
              </a:spcBef>
              <a:spcAft>
                <a:spcPts val="0"/>
              </a:spcAft>
              <a:buSzPts val="1100"/>
              <a:buChar char="●"/>
            </a:pPr>
            <a:r>
              <a:rPr lang="en" sz="1100"/>
              <a:t>W</a:t>
            </a:r>
            <a:r>
              <a:rPr lang="en" sz="1100"/>
              <a:t>hen 7-day moving average is above the 30-day moving average, the market usually exhibits an upward trend, vice versa.</a:t>
            </a:r>
            <a:endParaRPr sz="1100"/>
          </a:p>
          <a:p>
            <a:pPr indent="0" lvl="0" marL="4572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Char char="●"/>
            </a:pPr>
            <a:r>
              <a:rPr lang="en" sz="1100"/>
              <a:t>The 7-day reacts faster to price changes, while the 30-day moving average is smoother.</a:t>
            </a:r>
            <a:endParaRPr sz="1100"/>
          </a:p>
        </p:txBody>
      </p:sp>
      <p:grpSp>
        <p:nvGrpSpPr>
          <p:cNvPr id="5084" name="Google Shape;5084;p48"/>
          <p:cNvGrpSpPr/>
          <p:nvPr/>
        </p:nvGrpSpPr>
        <p:grpSpPr>
          <a:xfrm>
            <a:off x="5106281" y="1428672"/>
            <a:ext cx="399055" cy="395146"/>
            <a:chOff x="6264975" y="3220950"/>
            <a:chExt cx="268525" cy="267950"/>
          </a:xfrm>
        </p:grpSpPr>
        <p:sp>
          <p:nvSpPr>
            <p:cNvPr id="5085" name="Google Shape;5085;p48"/>
            <p:cNvSpPr/>
            <p:nvPr/>
          </p:nvSpPr>
          <p:spPr>
            <a:xfrm>
              <a:off x="6322725" y="3276925"/>
              <a:ext cx="6550" cy="16100"/>
            </a:xfrm>
            <a:custGeom>
              <a:rect b="b" l="l" r="r" t="t"/>
              <a:pathLst>
                <a:path extrusionOk="0" h="644" w="262">
                  <a:moveTo>
                    <a:pt x="0" y="0"/>
                  </a:moveTo>
                  <a:lnTo>
                    <a:pt x="0" y="643"/>
                  </a:lnTo>
                  <a:cubicBezTo>
                    <a:pt x="119" y="596"/>
                    <a:pt x="191" y="477"/>
                    <a:pt x="214" y="357"/>
                  </a:cubicBezTo>
                  <a:cubicBezTo>
                    <a:pt x="262" y="191"/>
                    <a:pt x="167" y="4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48"/>
            <p:cNvSpPr/>
            <p:nvPr/>
          </p:nvSpPr>
          <p:spPr>
            <a:xfrm>
              <a:off x="6266750" y="3221700"/>
              <a:ext cx="122075" cy="104050"/>
            </a:xfrm>
            <a:custGeom>
              <a:rect b="b" l="l" r="r" t="t"/>
              <a:pathLst>
                <a:path extrusionOk="0" h="4162" w="4883">
                  <a:moveTo>
                    <a:pt x="2084" y="661"/>
                  </a:moveTo>
                  <a:cubicBezTo>
                    <a:pt x="2162" y="661"/>
                    <a:pt x="2239" y="709"/>
                    <a:pt x="2239" y="804"/>
                  </a:cubicBezTo>
                  <a:lnTo>
                    <a:pt x="2239" y="923"/>
                  </a:lnTo>
                  <a:cubicBezTo>
                    <a:pt x="2382" y="947"/>
                    <a:pt x="2501" y="995"/>
                    <a:pt x="2596" y="1114"/>
                  </a:cubicBezTo>
                  <a:cubicBezTo>
                    <a:pt x="2668" y="1161"/>
                    <a:pt x="2668" y="1257"/>
                    <a:pt x="2596" y="1328"/>
                  </a:cubicBezTo>
                  <a:cubicBezTo>
                    <a:pt x="2561" y="1352"/>
                    <a:pt x="2519" y="1364"/>
                    <a:pt x="2480" y="1364"/>
                  </a:cubicBezTo>
                  <a:cubicBezTo>
                    <a:pt x="2441" y="1364"/>
                    <a:pt x="2406" y="1352"/>
                    <a:pt x="2382" y="1328"/>
                  </a:cubicBezTo>
                  <a:cubicBezTo>
                    <a:pt x="2334" y="1304"/>
                    <a:pt x="2287" y="1280"/>
                    <a:pt x="2263" y="1257"/>
                  </a:cubicBezTo>
                  <a:lnTo>
                    <a:pt x="2263" y="1876"/>
                  </a:lnTo>
                  <a:lnTo>
                    <a:pt x="2358" y="1923"/>
                  </a:lnTo>
                  <a:cubicBezTo>
                    <a:pt x="2668" y="2019"/>
                    <a:pt x="2834" y="2328"/>
                    <a:pt x="2787" y="2638"/>
                  </a:cubicBezTo>
                  <a:cubicBezTo>
                    <a:pt x="2739" y="2900"/>
                    <a:pt x="2525" y="3138"/>
                    <a:pt x="2263" y="3186"/>
                  </a:cubicBezTo>
                  <a:lnTo>
                    <a:pt x="2263" y="3352"/>
                  </a:lnTo>
                  <a:cubicBezTo>
                    <a:pt x="2263" y="3448"/>
                    <a:pt x="2180" y="3495"/>
                    <a:pt x="2096" y="3495"/>
                  </a:cubicBezTo>
                  <a:cubicBezTo>
                    <a:pt x="2013" y="3495"/>
                    <a:pt x="1929" y="3448"/>
                    <a:pt x="1929" y="3352"/>
                  </a:cubicBezTo>
                  <a:lnTo>
                    <a:pt x="1929" y="3209"/>
                  </a:lnTo>
                  <a:cubicBezTo>
                    <a:pt x="1787" y="3209"/>
                    <a:pt x="1620" y="3138"/>
                    <a:pt x="1501" y="3043"/>
                  </a:cubicBezTo>
                  <a:cubicBezTo>
                    <a:pt x="1406" y="2995"/>
                    <a:pt x="1406" y="2900"/>
                    <a:pt x="1453" y="2828"/>
                  </a:cubicBezTo>
                  <a:lnTo>
                    <a:pt x="1429" y="2805"/>
                  </a:lnTo>
                  <a:cubicBezTo>
                    <a:pt x="1456" y="2765"/>
                    <a:pt x="1496" y="2748"/>
                    <a:pt x="1539" y="2748"/>
                  </a:cubicBezTo>
                  <a:cubicBezTo>
                    <a:pt x="1575" y="2748"/>
                    <a:pt x="1612" y="2759"/>
                    <a:pt x="1644" y="2781"/>
                  </a:cubicBezTo>
                  <a:cubicBezTo>
                    <a:pt x="1739" y="2828"/>
                    <a:pt x="1810" y="2876"/>
                    <a:pt x="1929" y="2876"/>
                  </a:cubicBezTo>
                  <a:lnTo>
                    <a:pt x="1929" y="2090"/>
                  </a:lnTo>
                  <a:cubicBezTo>
                    <a:pt x="1834" y="2043"/>
                    <a:pt x="1739" y="1995"/>
                    <a:pt x="1644" y="1923"/>
                  </a:cubicBezTo>
                  <a:cubicBezTo>
                    <a:pt x="1501" y="1804"/>
                    <a:pt x="1429" y="1590"/>
                    <a:pt x="1477" y="1423"/>
                  </a:cubicBezTo>
                  <a:cubicBezTo>
                    <a:pt x="1525" y="1209"/>
                    <a:pt x="1667" y="1019"/>
                    <a:pt x="1882" y="947"/>
                  </a:cubicBezTo>
                  <a:lnTo>
                    <a:pt x="1929" y="947"/>
                  </a:lnTo>
                  <a:lnTo>
                    <a:pt x="1929" y="804"/>
                  </a:lnTo>
                  <a:cubicBezTo>
                    <a:pt x="1929" y="709"/>
                    <a:pt x="2007" y="661"/>
                    <a:pt x="2084" y="661"/>
                  </a:cubicBezTo>
                  <a:close/>
                  <a:moveTo>
                    <a:pt x="2103" y="1"/>
                  </a:moveTo>
                  <a:cubicBezTo>
                    <a:pt x="1026" y="1"/>
                    <a:pt x="0" y="833"/>
                    <a:pt x="0" y="2090"/>
                  </a:cubicBezTo>
                  <a:cubicBezTo>
                    <a:pt x="0" y="3233"/>
                    <a:pt x="929" y="4162"/>
                    <a:pt x="2096" y="4162"/>
                  </a:cubicBezTo>
                  <a:cubicBezTo>
                    <a:pt x="3954" y="4162"/>
                    <a:pt x="4882" y="1923"/>
                    <a:pt x="3573" y="614"/>
                  </a:cubicBezTo>
                  <a:cubicBezTo>
                    <a:pt x="3142" y="190"/>
                    <a:pt x="2616" y="1"/>
                    <a:pt x="2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48"/>
            <p:cNvSpPr/>
            <p:nvPr/>
          </p:nvSpPr>
          <p:spPr>
            <a:xfrm>
              <a:off x="6310800" y="3253700"/>
              <a:ext cx="4200" cy="11325"/>
            </a:xfrm>
            <a:custGeom>
              <a:rect b="b" l="l" r="r" t="t"/>
              <a:pathLst>
                <a:path extrusionOk="0" h="453" w="168">
                  <a:moveTo>
                    <a:pt x="167" y="0"/>
                  </a:moveTo>
                  <a:cubicBezTo>
                    <a:pt x="96" y="24"/>
                    <a:pt x="25" y="120"/>
                    <a:pt x="25" y="191"/>
                  </a:cubicBezTo>
                  <a:cubicBezTo>
                    <a:pt x="1" y="262"/>
                    <a:pt x="25" y="334"/>
                    <a:pt x="72" y="405"/>
                  </a:cubicBezTo>
                  <a:lnTo>
                    <a:pt x="167" y="453"/>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48"/>
            <p:cNvSpPr/>
            <p:nvPr/>
          </p:nvSpPr>
          <p:spPr>
            <a:xfrm>
              <a:off x="6366175" y="3379325"/>
              <a:ext cx="67900" cy="109575"/>
            </a:xfrm>
            <a:custGeom>
              <a:rect b="b" l="l" r="r" t="t"/>
              <a:pathLst>
                <a:path extrusionOk="0" h="4383" w="2716">
                  <a:moveTo>
                    <a:pt x="334" y="0"/>
                  </a:moveTo>
                  <a:cubicBezTo>
                    <a:pt x="143" y="0"/>
                    <a:pt x="0" y="143"/>
                    <a:pt x="0" y="310"/>
                  </a:cubicBezTo>
                  <a:lnTo>
                    <a:pt x="0" y="4073"/>
                  </a:lnTo>
                  <a:cubicBezTo>
                    <a:pt x="0" y="4239"/>
                    <a:pt x="143" y="4382"/>
                    <a:pt x="334" y="4382"/>
                  </a:cubicBezTo>
                  <a:lnTo>
                    <a:pt x="2406" y="4382"/>
                  </a:lnTo>
                  <a:cubicBezTo>
                    <a:pt x="2572" y="4382"/>
                    <a:pt x="2715" y="4239"/>
                    <a:pt x="2715" y="4073"/>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48"/>
            <p:cNvSpPr/>
            <p:nvPr/>
          </p:nvSpPr>
          <p:spPr>
            <a:xfrm>
              <a:off x="6465600" y="3347775"/>
              <a:ext cx="67900" cy="141125"/>
            </a:xfrm>
            <a:custGeom>
              <a:rect b="b" l="l" r="r" t="t"/>
              <a:pathLst>
                <a:path extrusionOk="0" h="5645" w="2716">
                  <a:moveTo>
                    <a:pt x="310" y="0"/>
                  </a:moveTo>
                  <a:cubicBezTo>
                    <a:pt x="143" y="0"/>
                    <a:pt x="1" y="143"/>
                    <a:pt x="1" y="310"/>
                  </a:cubicBezTo>
                  <a:lnTo>
                    <a:pt x="1" y="5335"/>
                  </a:lnTo>
                  <a:cubicBezTo>
                    <a:pt x="1" y="5501"/>
                    <a:pt x="143" y="5644"/>
                    <a:pt x="310" y="5644"/>
                  </a:cubicBezTo>
                  <a:lnTo>
                    <a:pt x="2406" y="5644"/>
                  </a:lnTo>
                  <a:cubicBezTo>
                    <a:pt x="2572" y="5644"/>
                    <a:pt x="2715" y="5501"/>
                    <a:pt x="2715" y="5335"/>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48"/>
            <p:cNvSpPr/>
            <p:nvPr/>
          </p:nvSpPr>
          <p:spPr>
            <a:xfrm>
              <a:off x="6266750" y="3410275"/>
              <a:ext cx="67900" cy="78625"/>
            </a:xfrm>
            <a:custGeom>
              <a:rect b="b" l="l" r="r" t="t"/>
              <a:pathLst>
                <a:path extrusionOk="0" h="3145" w="2716">
                  <a:moveTo>
                    <a:pt x="334" y="1"/>
                  </a:moveTo>
                  <a:cubicBezTo>
                    <a:pt x="143" y="1"/>
                    <a:pt x="0" y="144"/>
                    <a:pt x="0" y="334"/>
                  </a:cubicBezTo>
                  <a:lnTo>
                    <a:pt x="0" y="2835"/>
                  </a:lnTo>
                  <a:cubicBezTo>
                    <a:pt x="0" y="3001"/>
                    <a:pt x="143" y="3144"/>
                    <a:pt x="334" y="3144"/>
                  </a:cubicBezTo>
                  <a:lnTo>
                    <a:pt x="2406" y="3144"/>
                  </a:lnTo>
                  <a:cubicBezTo>
                    <a:pt x="2572" y="3144"/>
                    <a:pt x="2715" y="3001"/>
                    <a:pt x="2715" y="2835"/>
                  </a:cubicBezTo>
                  <a:lnTo>
                    <a:pt x="2715" y="334"/>
                  </a:lnTo>
                  <a:cubicBezTo>
                    <a:pt x="2715" y="144"/>
                    <a:pt x="2572" y="1"/>
                    <a:pt x="2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48"/>
            <p:cNvSpPr/>
            <p:nvPr/>
          </p:nvSpPr>
          <p:spPr>
            <a:xfrm>
              <a:off x="6264975" y="3220950"/>
              <a:ext cx="268525" cy="162550"/>
            </a:xfrm>
            <a:custGeom>
              <a:rect b="b" l="l" r="r" t="t"/>
              <a:pathLst>
                <a:path extrusionOk="0" h="6502" w="10741">
                  <a:moveTo>
                    <a:pt x="8764" y="1"/>
                  </a:moveTo>
                  <a:cubicBezTo>
                    <a:pt x="8383" y="48"/>
                    <a:pt x="8383" y="596"/>
                    <a:pt x="8764" y="644"/>
                  </a:cubicBezTo>
                  <a:lnTo>
                    <a:pt x="9645" y="644"/>
                  </a:lnTo>
                  <a:cubicBezTo>
                    <a:pt x="9502" y="763"/>
                    <a:pt x="9359" y="906"/>
                    <a:pt x="9216" y="1049"/>
                  </a:cubicBezTo>
                  <a:cubicBezTo>
                    <a:pt x="7335" y="2906"/>
                    <a:pt x="4477" y="5692"/>
                    <a:pt x="381" y="5859"/>
                  </a:cubicBezTo>
                  <a:cubicBezTo>
                    <a:pt x="0" y="5907"/>
                    <a:pt x="0" y="6454"/>
                    <a:pt x="381" y="6502"/>
                  </a:cubicBezTo>
                  <a:cubicBezTo>
                    <a:pt x="4715" y="6311"/>
                    <a:pt x="7668" y="3430"/>
                    <a:pt x="9645" y="1501"/>
                  </a:cubicBezTo>
                  <a:lnTo>
                    <a:pt x="10097" y="1049"/>
                  </a:lnTo>
                  <a:lnTo>
                    <a:pt x="10097" y="2001"/>
                  </a:lnTo>
                  <a:cubicBezTo>
                    <a:pt x="10121" y="2192"/>
                    <a:pt x="10270" y="2287"/>
                    <a:pt x="10419" y="2287"/>
                  </a:cubicBezTo>
                  <a:cubicBezTo>
                    <a:pt x="10568" y="2287"/>
                    <a:pt x="10717" y="2192"/>
                    <a:pt x="10740" y="2001"/>
                  </a:cubicBezTo>
                  <a:lnTo>
                    <a:pt x="10740" y="334"/>
                  </a:lnTo>
                  <a:cubicBezTo>
                    <a:pt x="10740" y="144"/>
                    <a:pt x="10597" y="1"/>
                    <a:pt x="104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5" name="Shape 5095"/>
        <p:cNvGrpSpPr/>
        <p:nvPr/>
      </p:nvGrpSpPr>
      <p:grpSpPr>
        <a:xfrm>
          <a:off x="0" y="0"/>
          <a:ext cx="0" cy="0"/>
          <a:chOff x="0" y="0"/>
          <a:chExt cx="0" cy="0"/>
        </a:xfrm>
      </p:grpSpPr>
      <p:sp>
        <p:nvSpPr>
          <p:cNvPr id="5096" name="Google Shape;5096;p49"/>
          <p:cNvSpPr txBox="1"/>
          <p:nvPr>
            <p:ph type="title"/>
          </p:nvPr>
        </p:nvSpPr>
        <p:spPr>
          <a:xfrm>
            <a:off x="540075" y="1678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Bitcoin Log </a:t>
            </a:r>
            <a:r>
              <a:rPr lang="en">
                <a:solidFill>
                  <a:schemeClr val="dk2"/>
                </a:solidFill>
              </a:rPr>
              <a:t>Return</a:t>
            </a:r>
            <a:r>
              <a:rPr lang="en">
                <a:solidFill>
                  <a:schemeClr val="dk2"/>
                </a:solidFill>
              </a:rPr>
              <a:t> Trend</a:t>
            </a:r>
            <a:endParaRPr>
              <a:solidFill>
                <a:schemeClr val="dk2"/>
              </a:solidFill>
            </a:endParaRPr>
          </a:p>
          <a:p>
            <a:pPr indent="0" lvl="0" marL="0" rtl="0" algn="l">
              <a:spcBef>
                <a:spcPts val="0"/>
              </a:spcBef>
              <a:spcAft>
                <a:spcPts val="0"/>
              </a:spcAft>
              <a:buNone/>
            </a:pPr>
            <a:r>
              <a:t/>
            </a:r>
            <a:endParaRPr sz="1400"/>
          </a:p>
        </p:txBody>
      </p:sp>
      <p:grpSp>
        <p:nvGrpSpPr>
          <p:cNvPr id="5097" name="Google Shape;5097;p49"/>
          <p:cNvGrpSpPr/>
          <p:nvPr/>
        </p:nvGrpSpPr>
        <p:grpSpPr>
          <a:xfrm>
            <a:off x="7815367" y="539507"/>
            <a:ext cx="878914" cy="511681"/>
            <a:chOff x="4436950" y="1405000"/>
            <a:chExt cx="682175" cy="397175"/>
          </a:xfrm>
        </p:grpSpPr>
        <p:sp>
          <p:nvSpPr>
            <p:cNvPr id="5098" name="Google Shape;5098;p49"/>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49"/>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49"/>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49"/>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2" name="Google Shape;5102;p49"/>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ExtraBold"/>
                <a:ea typeface="Poppins ExtraBold"/>
                <a:cs typeface="Poppins ExtraBold"/>
                <a:sym typeface="Poppins ExtraBold"/>
              </a:rPr>
              <a:t>Studying log returns helps in smoothing out large variances, giving a clearer picture of the asset's volatility and performance from 2022 to 2024.</a:t>
            </a:r>
            <a:endParaRPr>
              <a:solidFill>
                <a:schemeClr val="dk1"/>
              </a:solidFill>
              <a:latin typeface="Poppins ExtraBold"/>
              <a:ea typeface="Poppins ExtraBold"/>
              <a:cs typeface="Poppins ExtraBold"/>
              <a:sym typeface="Poppins ExtraBold"/>
            </a:endParaRPr>
          </a:p>
        </p:txBody>
      </p:sp>
      <p:sp>
        <p:nvSpPr>
          <p:cNvPr id="5103" name="Google Shape;5103;p49"/>
          <p:cNvSpPr txBox="1"/>
          <p:nvPr>
            <p:ph idx="4294967295" type="subTitle"/>
          </p:nvPr>
        </p:nvSpPr>
        <p:spPr>
          <a:xfrm>
            <a:off x="5106275" y="1823550"/>
            <a:ext cx="3588000" cy="27288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100"/>
              <a:t>Log return: the natural logarithm of the ratio between the current day's closing price and the previous day's closing price, a widely used metric in financial analysis</a:t>
            </a:r>
            <a:endParaRPr b="1" sz="1100"/>
          </a:p>
          <a:p>
            <a:pPr indent="0" lvl="0" marL="457200" rtl="0" algn="l">
              <a:lnSpc>
                <a:spcPct val="100000"/>
              </a:lnSpc>
              <a:spcBef>
                <a:spcPts val="0"/>
              </a:spcBef>
              <a:spcAft>
                <a:spcPts val="0"/>
              </a:spcAft>
              <a:buNone/>
            </a:pPr>
            <a:r>
              <a:t/>
            </a:r>
            <a:endParaRPr b="1" sz="1100"/>
          </a:p>
          <a:p>
            <a:pPr indent="-298450" lvl="0" marL="457200" rtl="0" algn="l">
              <a:lnSpc>
                <a:spcPct val="100000"/>
              </a:lnSpc>
              <a:spcBef>
                <a:spcPts val="1200"/>
              </a:spcBef>
              <a:spcAft>
                <a:spcPts val="0"/>
              </a:spcAft>
              <a:buSzPts val="1100"/>
              <a:buChar char="●"/>
            </a:pPr>
            <a:r>
              <a:rPr lang="en" sz="1100"/>
              <a:t>The trend reflects both consistent smaller movements and occasional large deviations, suggesting a market that is typically stable but prone to abrupt changes in return.</a:t>
            </a:r>
            <a:endParaRPr b="1" sz="1100"/>
          </a:p>
        </p:txBody>
      </p:sp>
      <p:grpSp>
        <p:nvGrpSpPr>
          <p:cNvPr id="5104" name="Google Shape;5104;p49"/>
          <p:cNvGrpSpPr/>
          <p:nvPr/>
        </p:nvGrpSpPr>
        <p:grpSpPr>
          <a:xfrm>
            <a:off x="5106281" y="1428672"/>
            <a:ext cx="399055" cy="395146"/>
            <a:chOff x="6264975" y="3220950"/>
            <a:chExt cx="268525" cy="267950"/>
          </a:xfrm>
        </p:grpSpPr>
        <p:sp>
          <p:nvSpPr>
            <p:cNvPr id="5105" name="Google Shape;5105;p49"/>
            <p:cNvSpPr/>
            <p:nvPr/>
          </p:nvSpPr>
          <p:spPr>
            <a:xfrm>
              <a:off x="6322725" y="3276925"/>
              <a:ext cx="6550" cy="16100"/>
            </a:xfrm>
            <a:custGeom>
              <a:rect b="b" l="l" r="r" t="t"/>
              <a:pathLst>
                <a:path extrusionOk="0" h="644" w="262">
                  <a:moveTo>
                    <a:pt x="0" y="0"/>
                  </a:moveTo>
                  <a:lnTo>
                    <a:pt x="0" y="643"/>
                  </a:lnTo>
                  <a:cubicBezTo>
                    <a:pt x="119" y="596"/>
                    <a:pt x="191" y="477"/>
                    <a:pt x="214" y="357"/>
                  </a:cubicBezTo>
                  <a:cubicBezTo>
                    <a:pt x="262" y="191"/>
                    <a:pt x="167" y="4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49"/>
            <p:cNvSpPr/>
            <p:nvPr/>
          </p:nvSpPr>
          <p:spPr>
            <a:xfrm>
              <a:off x="6266750" y="3221700"/>
              <a:ext cx="122075" cy="104050"/>
            </a:xfrm>
            <a:custGeom>
              <a:rect b="b" l="l" r="r" t="t"/>
              <a:pathLst>
                <a:path extrusionOk="0" h="4162" w="4883">
                  <a:moveTo>
                    <a:pt x="2084" y="661"/>
                  </a:moveTo>
                  <a:cubicBezTo>
                    <a:pt x="2162" y="661"/>
                    <a:pt x="2239" y="709"/>
                    <a:pt x="2239" y="804"/>
                  </a:cubicBezTo>
                  <a:lnTo>
                    <a:pt x="2239" y="923"/>
                  </a:lnTo>
                  <a:cubicBezTo>
                    <a:pt x="2382" y="947"/>
                    <a:pt x="2501" y="995"/>
                    <a:pt x="2596" y="1114"/>
                  </a:cubicBezTo>
                  <a:cubicBezTo>
                    <a:pt x="2668" y="1161"/>
                    <a:pt x="2668" y="1257"/>
                    <a:pt x="2596" y="1328"/>
                  </a:cubicBezTo>
                  <a:cubicBezTo>
                    <a:pt x="2561" y="1352"/>
                    <a:pt x="2519" y="1364"/>
                    <a:pt x="2480" y="1364"/>
                  </a:cubicBezTo>
                  <a:cubicBezTo>
                    <a:pt x="2441" y="1364"/>
                    <a:pt x="2406" y="1352"/>
                    <a:pt x="2382" y="1328"/>
                  </a:cubicBezTo>
                  <a:cubicBezTo>
                    <a:pt x="2334" y="1304"/>
                    <a:pt x="2287" y="1280"/>
                    <a:pt x="2263" y="1257"/>
                  </a:cubicBezTo>
                  <a:lnTo>
                    <a:pt x="2263" y="1876"/>
                  </a:lnTo>
                  <a:lnTo>
                    <a:pt x="2358" y="1923"/>
                  </a:lnTo>
                  <a:cubicBezTo>
                    <a:pt x="2668" y="2019"/>
                    <a:pt x="2834" y="2328"/>
                    <a:pt x="2787" y="2638"/>
                  </a:cubicBezTo>
                  <a:cubicBezTo>
                    <a:pt x="2739" y="2900"/>
                    <a:pt x="2525" y="3138"/>
                    <a:pt x="2263" y="3186"/>
                  </a:cubicBezTo>
                  <a:lnTo>
                    <a:pt x="2263" y="3352"/>
                  </a:lnTo>
                  <a:cubicBezTo>
                    <a:pt x="2263" y="3448"/>
                    <a:pt x="2180" y="3495"/>
                    <a:pt x="2096" y="3495"/>
                  </a:cubicBezTo>
                  <a:cubicBezTo>
                    <a:pt x="2013" y="3495"/>
                    <a:pt x="1929" y="3448"/>
                    <a:pt x="1929" y="3352"/>
                  </a:cubicBezTo>
                  <a:lnTo>
                    <a:pt x="1929" y="3209"/>
                  </a:lnTo>
                  <a:cubicBezTo>
                    <a:pt x="1787" y="3209"/>
                    <a:pt x="1620" y="3138"/>
                    <a:pt x="1501" y="3043"/>
                  </a:cubicBezTo>
                  <a:cubicBezTo>
                    <a:pt x="1406" y="2995"/>
                    <a:pt x="1406" y="2900"/>
                    <a:pt x="1453" y="2828"/>
                  </a:cubicBezTo>
                  <a:lnTo>
                    <a:pt x="1429" y="2805"/>
                  </a:lnTo>
                  <a:cubicBezTo>
                    <a:pt x="1456" y="2765"/>
                    <a:pt x="1496" y="2748"/>
                    <a:pt x="1539" y="2748"/>
                  </a:cubicBezTo>
                  <a:cubicBezTo>
                    <a:pt x="1575" y="2748"/>
                    <a:pt x="1612" y="2759"/>
                    <a:pt x="1644" y="2781"/>
                  </a:cubicBezTo>
                  <a:cubicBezTo>
                    <a:pt x="1739" y="2828"/>
                    <a:pt x="1810" y="2876"/>
                    <a:pt x="1929" y="2876"/>
                  </a:cubicBezTo>
                  <a:lnTo>
                    <a:pt x="1929" y="2090"/>
                  </a:lnTo>
                  <a:cubicBezTo>
                    <a:pt x="1834" y="2043"/>
                    <a:pt x="1739" y="1995"/>
                    <a:pt x="1644" y="1923"/>
                  </a:cubicBezTo>
                  <a:cubicBezTo>
                    <a:pt x="1501" y="1804"/>
                    <a:pt x="1429" y="1590"/>
                    <a:pt x="1477" y="1423"/>
                  </a:cubicBezTo>
                  <a:cubicBezTo>
                    <a:pt x="1525" y="1209"/>
                    <a:pt x="1667" y="1019"/>
                    <a:pt x="1882" y="947"/>
                  </a:cubicBezTo>
                  <a:lnTo>
                    <a:pt x="1929" y="947"/>
                  </a:lnTo>
                  <a:lnTo>
                    <a:pt x="1929" y="804"/>
                  </a:lnTo>
                  <a:cubicBezTo>
                    <a:pt x="1929" y="709"/>
                    <a:pt x="2007" y="661"/>
                    <a:pt x="2084" y="661"/>
                  </a:cubicBezTo>
                  <a:close/>
                  <a:moveTo>
                    <a:pt x="2103" y="1"/>
                  </a:moveTo>
                  <a:cubicBezTo>
                    <a:pt x="1026" y="1"/>
                    <a:pt x="0" y="833"/>
                    <a:pt x="0" y="2090"/>
                  </a:cubicBezTo>
                  <a:cubicBezTo>
                    <a:pt x="0" y="3233"/>
                    <a:pt x="929" y="4162"/>
                    <a:pt x="2096" y="4162"/>
                  </a:cubicBezTo>
                  <a:cubicBezTo>
                    <a:pt x="3954" y="4162"/>
                    <a:pt x="4882" y="1923"/>
                    <a:pt x="3573" y="614"/>
                  </a:cubicBezTo>
                  <a:cubicBezTo>
                    <a:pt x="3142" y="190"/>
                    <a:pt x="2616" y="1"/>
                    <a:pt x="2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49"/>
            <p:cNvSpPr/>
            <p:nvPr/>
          </p:nvSpPr>
          <p:spPr>
            <a:xfrm>
              <a:off x="6310800" y="3253700"/>
              <a:ext cx="4200" cy="11325"/>
            </a:xfrm>
            <a:custGeom>
              <a:rect b="b" l="l" r="r" t="t"/>
              <a:pathLst>
                <a:path extrusionOk="0" h="453" w="168">
                  <a:moveTo>
                    <a:pt x="167" y="0"/>
                  </a:moveTo>
                  <a:cubicBezTo>
                    <a:pt x="96" y="24"/>
                    <a:pt x="25" y="120"/>
                    <a:pt x="25" y="191"/>
                  </a:cubicBezTo>
                  <a:cubicBezTo>
                    <a:pt x="1" y="262"/>
                    <a:pt x="25" y="334"/>
                    <a:pt x="72" y="405"/>
                  </a:cubicBezTo>
                  <a:lnTo>
                    <a:pt x="167" y="453"/>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49"/>
            <p:cNvSpPr/>
            <p:nvPr/>
          </p:nvSpPr>
          <p:spPr>
            <a:xfrm>
              <a:off x="6366175" y="3379325"/>
              <a:ext cx="67900" cy="109575"/>
            </a:xfrm>
            <a:custGeom>
              <a:rect b="b" l="l" r="r" t="t"/>
              <a:pathLst>
                <a:path extrusionOk="0" h="4383" w="2716">
                  <a:moveTo>
                    <a:pt x="334" y="0"/>
                  </a:moveTo>
                  <a:cubicBezTo>
                    <a:pt x="143" y="0"/>
                    <a:pt x="0" y="143"/>
                    <a:pt x="0" y="310"/>
                  </a:cubicBezTo>
                  <a:lnTo>
                    <a:pt x="0" y="4073"/>
                  </a:lnTo>
                  <a:cubicBezTo>
                    <a:pt x="0" y="4239"/>
                    <a:pt x="143" y="4382"/>
                    <a:pt x="334" y="4382"/>
                  </a:cubicBezTo>
                  <a:lnTo>
                    <a:pt x="2406" y="4382"/>
                  </a:lnTo>
                  <a:cubicBezTo>
                    <a:pt x="2572" y="4382"/>
                    <a:pt x="2715" y="4239"/>
                    <a:pt x="2715" y="4073"/>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49"/>
            <p:cNvSpPr/>
            <p:nvPr/>
          </p:nvSpPr>
          <p:spPr>
            <a:xfrm>
              <a:off x="6465600" y="3347775"/>
              <a:ext cx="67900" cy="141125"/>
            </a:xfrm>
            <a:custGeom>
              <a:rect b="b" l="l" r="r" t="t"/>
              <a:pathLst>
                <a:path extrusionOk="0" h="5645" w="2716">
                  <a:moveTo>
                    <a:pt x="310" y="0"/>
                  </a:moveTo>
                  <a:cubicBezTo>
                    <a:pt x="143" y="0"/>
                    <a:pt x="1" y="143"/>
                    <a:pt x="1" y="310"/>
                  </a:cubicBezTo>
                  <a:lnTo>
                    <a:pt x="1" y="5335"/>
                  </a:lnTo>
                  <a:cubicBezTo>
                    <a:pt x="1" y="5501"/>
                    <a:pt x="143" y="5644"/>
                    <a:pt x="310" y="5644"/>
                  </a:cubicBezTo>
                  <a:lnTo>
                    <a:pt x="2406" y="5644"/>
                  </a:lnTo>
                  <a:cubicBezTo>
                    <a:pt x="2572" y="5644"/>
                    <a:pt x="2715" y="5501"/>
                    <a:pt x="2715" y="5335"/>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49"/>
            <p:cNvSpPr/>
            <p:nvPr/>
          </p:nvSpPr>
          <p:spPr>
            <a:xfrm>
              <a:off x="6266750" y="3410275"/>
              <a:ext cx="67900" cy="78625"/>
            </a:xfrm>
            <a:custGeom>
              <a:rect b="b" l="l" r="r" t="t"/>
              <a:pathLst>
                <a:path extrusionOk="0" h="3145" w="2716">
                  <a:moveTo>
                    <a:pt x="334" y="1"/>
                  </a:moveTo>
                  <a:cubicBezTo>
                    <a:pt x="143" y="1"/>
                    <a:pt x="0" y="144"/>
                    <a:pt x="0" y="334"/>
                  </a:cubicBezTo>
                  <a:lnTo>
                    <a:pt x="0" y="2835"/>
                  </a:lnTo>
                  <a:cubicBezTo>
                    <a:pt x="0" y="3001"/>
                    <a:pt x="143" y="3144"/>
                    <a:pt x="334" y="3144"/>
                  </a:cubicBezTo>
                  <a:lnTo>
                    <a:pt x="2406" y="3144"/>
                  </a:lnTo>
                  <a:cubicBezTo>
                    <a:pt x="2572" y="3144"/>
                    <a:pt x="2715" y="3001"/>
                    <a:pt x="2715" y="2835"/>
                  </a:cubicBezTo>
                  <a:lnTo>
                    <a:pt x="2715" y="334"/>
                  </a:lnTo>
                  <a:cubicBezTo>
                    <a:pt x="2715" y="144"/>
                    <a:pt x="2572" y="1"/>
                    <a:pt x="2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49"/>
            <p:cNvSpPr/>
            <p:nvPr/>
          </p:nvSpPr>
          <p:spPr>
            <a:xfrm>
              <a:off x="6264975" y="3220950"/>
              <a:ext cx="268525" cy="162550"/>
            </a:xfrm>
            <a:custGeom>
              <a:rect b="b" l="l" r="r" t="t"/>
              <a:pathLst>
                <a:path extrusionOk="0" h="6502" w="10741">
                  <a:moveTo>
                    <a:pt x="8764" y="1"/>
                  </a:moveTo>
                  <a:cubicBezTo>
                    <a:pt x="8383" y="48"/>
                    <a:pt x="8383" y="596"/>
                    <a:pt x="8764" y="644"/>
                  </a:cubicBezTo>
                  <a:lnTo>
                    <a:pt x="9645" y="644"/>
                  </a:lnTo>
                  <a:cubicBezTo>
                    <a:pt x="9502" y="763"/>
                    <a:pt x="9359" y="906"/>
                    <a:pt x="9216" y="1049"/>
                  </a:cubicBezTo>
                  <a:cubicBezTo>
                    <a:pt x="7335" y="2906"/>
                    <a:pt x="4477" y="5692"/>
                    <a:pt x="381" y="5859"/>
                  </a:cubicBezTo>
                  <a:cubicBezTo>
                    <a:pt x="0" y="5907"/>
                    <a:pt x="0" y="6454"/>
                    <a:pt x="381" y="6502"/>
                  </a:cubicBezTo>
                  <a:cubicBezTo>
                    <a:pt x="4715" y="6311"/>
                    <a:pt x="7668" y="3430"/>
                    <a:pt x="9645" y="1501"/>
                  </a:cubicBezTo>
                  <a:lnTo>
                    <a:pt x="10097" y="1049"/>
                  </a:lnTo>
                  <a:lnTo>
                    <a:pt x="10097" y="2001"/>
                  </a:lnTo>
                  <a:cubicBezTo>
                    <a:pt x="10121" y="2192"/>
                    <a:pt x="10270" y="2287"/>
                    <a:pt x="10419" y="2287"/>
                  </a:cubicBezTo>
                  <a:cubicBezTo>
                    <a:pt x="10568" y="2287"/>
                    <a:pt x="10717" y="2192"/>
                    <a:pt x="10740" y="2001"/>
                  </a:cubicBezTo>
                  <a:lnTo>
                    <a:pt x="10740" y="334"/>
                  </a:lnTo>
                  <a:cubicBezTo>
                    <a:pt x="10740" y="144"/>
                    <a:pt x="10597" y="1"/>
                    <a:pt x="104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2" name="Google Shape;5112;p49"/>
          <p:cNvSpPr txBox="1"/>
          <p:nvPr/>
        </p:nvSpPr>
        <p:spPr>
          <a:xfrm>
            <a:off x="540075" y="620875"/>
            <a:ext cx="7424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pic>
        <p:nvPicPr>
          <p:cNvPr id="5113" name="Google Shape;5113;p49"/>
          <p:cNvPicPr preferRelativeResize="0"/>
          <p:nvPr/>
        </p:nvPicPr>
        <p:blipFill>
          <a:blip r:embed="rId3">
            <a:alphaModFix/>
          </a:blip>
          <a:stretch>
            <a:fillRect/>
          </a:stretch>
        </p:blipFill>
        <p:spPr>
          <a:xfrm>
            <a:off x="781626" y="1798413"/>
            <a:ext cx="4039249" cy="2779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7" name="Shape 5117"/>
        <p:cNvGrpSpPr/>
        <p:nvPr/>
      </p:nvGrpSpPr>
      <p:grpSpPr>
        <a:xfrm>
          <a:off x="0" y="0"/>
          <a:ext cx="0" cy="0"/>
          <a:chOff x="0" y="0"/>
          <a:chExt cx="0" cy="0"/>
        </a:xfrm>
      </p:grpSpPr>
      <p:sp>
        <p:nvSpPr>
          <p:cNvPr id="5118" name="Google Shape;5118;p50"/>
          <p:cNvSpPr txBox="1"/>
          <p:nvPr>
            <p:ph type="title"/>
          </p:nvPr>
        </p:nvSpPr>
        <p:spPr>
          <a:xfrm>
            <a:off x="540075" y="1678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Understand the Asset’s Volatility Over Time</a:t>
            </a:r>
            <a:endParaRPr>
              <a:solidFill>
                <a:schemeClr val="dk2"/>
              </a:solidFill>
            </a:endParaRPr>
          </a:p>
          <a:p>
            <a:pPr indent="0" lvl="0" marL="0" rtl="0" algn="l">
              <a:spcBef>
                <a:spcPts val="0"/>
              </a:spcBef>
              <a:spcAft>
                <a:spcPts val="0"/>
              </a:spcAft>
              <a:buNone/>
            </a:pPr>
            <a:r>
              <a:t/>
            </a:r>
            <a:endParaRPr sz="1400"/>
          </a:p>
        </p:txBody>
      </p:sp>
      <p:grpSp>
        <p:nvGrpSpPr>
          <p:cNvPr id="5119" name="Google Shape;5119;p50"/>
          <p:cNvGrpSpPr/>
          <p:nvPr/>
        </p:nvGrpSpPr>
        <p:grpSpPr>
          <a:xfrm>
            <a:off x="7815367" y="539507"/>
            <a:ext cx="878914" cy="511681"/>
            <a:chOff x="4436950" y="1405000"/>
            <a:chExt cx="682175" cy="397175"/>
          </a:xfrm>
        </p:grpSpPr>
        <p:sp>
          <p:nvSpPr>
            <p:cNvPr id="5120" name="Google Shape;5120;p50"/>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50"/>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50"/>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50"/>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4" name="Google Shape;5124;p50"/>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125" name="Google Shape;5125;p50"/>
          <p:cNvSpPr txBox="1"/>
          <p:nvPr>
            <p:ph idx="4294967295" type="subTitle"/>
          </p:nvPr>
        </p:nvSpPr>
        <p:spPr>
          <a:xfrm>
            <a:off x="5106275" y="1823550"/>
            <a:ext cx="3588000" cy="27288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lnSpc>
                <a:spcPct val="135714"/>
              </a:lnSpc>
              <a:spcBef>
                <a:spcPts val="0"/>
              </a:spcBef>
              <a:spcAft>
                <a:spcPts val="0"/>
              </a:spcAft>
              <a:buSzPts val="1100"/>
              <a:buChar char="●"/>
            </a:pPr>
            <a:r>
              <a:rPr lang="en" sz="1100"/>
              <a:t>Shows the daily volatility of Bitcoin</a:t>
            </a:r>
            <a:endParaRPr sz="1100"/>
          </a:p>
          <a:p>
            <a:pPr indent="0" lvl="0" marL="457200" rtl="0" algn="l">
              <a:lnSpc>
                <a:spcPct val="135714"/>
              </a:lnSpc>
              <a:spcBef>
                <a:spcPts val="0"/>
              </a:spcBef>
              <a:spcAft>
                <a:spcPts val="0"/>
              </a:spcAft>
              <a:buNone/>
            </a:pPr>
            <a:r>
              <a:t/>
            </a:r>
            <a:endParaRPr sz="1100"/>
          </a:p>
          <a:p>
            <a:pPr indent="-298450" lvl="0" marL="457200" rtl="0" algn="l">
              <a:lnSpc>
                <a:spcPct val="100000"/>
              </a:lnSpc>
              <a:spcBef>
                <a:spcPts val="0"/>
              </a:spcBef>
              <a:spcAft>
                <a:spcPts val="0"/>
              </a:spcAft>
              <a:buSzPts val="1100"/>
              <a:buChar char="●"/>
            </a:pPr>
            <a:r>
              <a:rPr lang="en" sz="1100"/>
              <a:t>log difference between high and low prices (ln(High) - ln(Low))</a:t>
            </a:r>
            <a:endParaRPr sz="1100"/>
          </a:p>
          <a:p>
            <a:pPr indent="0" lvl="0" marL="457200" rtl="0" algn="l">
              <a:lnSpc>
                <a:spcPct val="135714"/>
              </a:lnSpc>
              <a:spcBef>
                <a:spcPts val="120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298450" lvl="0" marL="457200" rtl="0" algn="l">
              <a:lnSpc>
                <a:spcPct val="100000"/>
              </a:lnSpc>
              <a:spcBef>
                <a:spcPts val="0"/>
              </a:spcBef>
              <a:spcAft>
                <a:spcPts val="0"/>
              </a:spcAft>
              <a:buSzPts val="1100"/>
              <a:buChar char="●"/>
            </a:pPr>
            <a:r>
              <a:rPr lang="en" sz="1100"/>
              <a:t>Captures short-term and long-term trends in Bitcoin's price fluctuations</a:t>
            </a:r>
            <a:endParaRPr sz="1100"/>
          </a:p>
        </p:txBody>
      </p:sp>
      <p:grpSp>
        <p:nvGrpSpPr>
          <p:cNvPr id="5126" name="Google Shape;5126;p50"/>
          <p:cNvGrpSpPr/>
          <p:nvPr/>
        </p:nvGrpSpPr>
        <p:grpSpPr>
          <a:xfrm>
            <a:off x="5106281" y="1428672"/>
            <a:ext cx="399055" cy="395146"/>
            <a:chOff x="6264975" y="3220950"/>
            <a:chExt cx="268525" cy="267950"/>
          </a:xfrm>
        </p:grpSpPr>
        <p:sp>
          <p:nvSpPr>
            <p:cNvPr id="5127" name="Google Shape;5127;p50"/>
            <p:cNvSpPr/>
            <p:nvPr/>
          </p:nvSpPr>
          <p:spPr>
            <a:xfrm>
              <a:off x="6322725" y="3276925"/>
              <a:ext cx="6550" cy="16100"/>
            </a:xfrm>
            <a:custGeom>
              <a:rect b="b" l="l" r="r" t="t"/>
              <a:pathLst>
                <a:path extrusionOk="0" h="644" w="262">
                  <a:moveTo>
                    <a:pt x="0" y="0"/>
                  </a:moveTo>
                  <a:lnTo>
                    <a:pt x="0" y="643"/>
                  </a:lnTo>
                  <a:cubicBezTo>
                    <a:pt x="119" y="596"/>
                    <a:pt x="191" y="477"/>
                    <a:pt x="214" y="357"/>
                  </a:cubicBezTo>
                  <a:cubicBezTo>
                    <a:pt x="262" y="191"/>
                    <a:pt x="167" y="4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50"/>
            <p:cNvSpPr/>
            <p:nvPr/>
          </p:nvSpPr>
          <p:spPr>
            <a:xfrm>
              <a:off x="6266750" y="3221700"/>
              <a:ext cx="122075" cy="104050"/>
            </a:xfrm>
            <a:custGeom>
              <a:rect b="b" l="l" r="r" t="t"/>
              <a:pathLst>
                <a:path extrusionOk="0" h="4162" w="4883">
                  <a:moveTo>
                    <a:pt x="2084" y="661"/>
                  </a:moveTo>
                  <a:cubicBezTo>
                    <a:pt x="2162" y="661"/>
                    <a:pt x="2239" y="709"/>
                    <a:pt x="2239" y="804"/>
                  </a:cubicBezTo>
                  <a:lnTo>
                    <a:pt x="2239" y="923"/>
                  </a:lnTo>
                  <a:cubicBezTo>
                    <a:pt x="2382" y="947"/>
                    <a:pt x="2501" y="995"/>
                    <a:pt x="2596" y="1114"/>
                  </a:cubicBezTo>
                  <a:cubicBezTo>
                    <a:pt x="2668" y="1161"/>
                    <a:pt x="2668" y="1257"/>
                    <a:pt x="2596" y="1328"/>
                  </a:cubicBezTo>
                  <a:cubicBezTo>
                    <a:pt x="2561" y="1352"/>
                    <a:pt x="2519" y="1364"/>
                    <a:pt x="2480" y="1364"/>
                  </a:cubicBezTo>
                  <a:cubicBezTo>
                    <a:pt x="2441" y="1364"/>
                    <a:pt x="2406" y="1352"/>
                    <a:pt x="2382" y="1328"/>
                  </a:cubicBezTo>
                  <a:cubicBezTo>
                    <a:pt x="2334" y="1304"/>
                    <a:pt x="2287" y="1280"/>
                    <a:pt x="2263" y="1257"/>
                  </a:cubicBezTo>
                  <a:lnTo>
                    <a:pt x="2263" y="1876"/>
                  </a:lnTo>
                  <a:lnTo>
                    <a:pt x="2358" y="1923"/>
                  </a:lnTo>
                  <a:cubicBezTo>
                    <a:pt x="2668" y="2019"/>
                    <a:pt x="2834" y="2328"/>
                    <a:pt x="2787" y="2638"/>
                  </a:cubicBezTo>
                  <a:cubicBezTo>
                    <a:pt x="2739" y="2900"/>
                    <a:pt x="2525" y="3138"/>
                    <a:pt x="2263" y="3186"/>
                  </a:cubicBezTo>
                  <a:lnTo>
                    <a:pt x="2263" y="3352"/>
                  </a:lnTo>
                  <a:cubicBezTo>
                    <a:pt x="2263" y="3448"/>
                    <a:pt x="2180" y="3495"/>
                    <a:pt x="2096" y="3495"/>
                  </a:cubicBezTo>
                  <a:cubicBezTo>
                    <a:pt x="2013" y="3495"/>
                    <a:pt x="1929" y="3448"/>
                    <a:pt x="1929" y="3352"/>
                  </a:cubicBezTo>
                  <a:lnTo>
                    <a:pt x="1929" y="3209"/>
                  </a:lnTo>
                  <a:cubicBezTo>
                    <a:pt x="1787" y="3209"/>
                    <a:pt x="1620" y="3138"/>
                    <a:pt x="1501" y="3043"/>
                  </a:cubicBezTo>
                  <a:cubicBezTo>
                    <a:pt x="1406" y="2995"/>
                    <a:pt x="1406" y="2900"/>
                    <a:pt x="1453" y="2828"/>
                  </a:cubicBezTo>
                  <a:lnTo>
                    <a:pt x="1429" y="2805"/>
                  </a:lnTo>
                  <a:cubicBezTo>
                    <a:pt x="1456" y="2765"/>
                    <a:pt x="1496" y="2748"/>
                    <a:pt x="1539" y="2748"/>
                  </a:cubicBezTo>
                  <a:cubicBezTo>
                    <a:pt x="1575" y="2748"/>
                    <a:pt x="1612" y="2759"/>
                    <a:pt x="1644" y="2781"/>
                  </a:cubicBezTo>
                  <a:cubicBezTo>
                    <a:pt x="1739" y="2828"/>
                    <a:pt x="1810" y="2876"/>
                    <a:pt x="1929" y="2876"/>
                  </a:cubicBezTo>
                  <a:lnTo>
                    <a:pt x="1929" y="2090"/>
                  </a:lnTo>
                  <a:cubicBezTo>
                    <a:pt x="1834" y="2043"/>
                    <a:pt x="1739" y="1995"/>
                    <a:pt x="1644" y="1923"/>
                  </a:cubicBezTo>
                  <a:cubicBezTo>
                    <a:pt x="1501" y="1804"/>
                    <a:pt x="1429" y="1590"/>
                    <a:pt x="1477" y="1423"/>
                  </a:cubicBezTo>
                  <a:cubicBezTo>
                    <a:pt x="1525" y="1209"/>
                    <a:pt x="1667" y="1019"/>
                    <a:pt x="1882" y="947"/>
                  </a:cubicBezTo>
                  <a:lnTo>
                    <a:pt x="1929" y="947"/>
                  </a:lnTo>
                  <a:lnTo>
                    <a:pt x="1929" y="804"/>
                  </a:lnTo>
                  <a:cubicBezTo>
                    <a:pt x="1929" y="709"/>
                    <a:pt x="2007" y="661"/>
                    <a:pt x="2084" y="661"/>
                  </a:cubicBezTo>
                  <a:close/>
                  <a:moveTo>
                    <a:pt x="2103" y="1"/>
                  </a:moveTo>
                  <a:cubicBezTo>
                    <a:pt x="1026" y="1"/>
                    <a:pt x="0" y="833"/>
                    <a:pt x="0" y="2090"/>
                  </a:cubicBezTo>
                  <a:cubicBezTo>
                    <a:pt x="0" y="3233"/>
                    <a:pt x="929" y="4162"/>
                    <a:pt x="2096" y="4162"/>
                  </a:cubicBezTo>
                  <a:cubicBezTo>
                    <a:pt x="3954" y="4162"/>
                    <a:pt x="4882" y="1923"/>
                    <a:pt x="3573" y="614"/>
                  </a:cubicBezTo>
                  <a:cubicBezTo>
                    <a:pt x="3142" y="190"/>
                    <a:pt x="2616" y="1"/>
                    <a:pt x="2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50"/>
            <p:cNvSpPr/>
            <p:nvPr/>
          </p:nvSpPr>
          <p:spPr>
            <a:xfrm>
              <a:off x="6310800" y="3253700"/>
              <a:ext cx="4200" cy="11325"/>
            </a:xfrm>
            <a:custGeom>
              <a:rect b="b" l="l" r="r" t="t"/>
              <a:pathLst>
                <a:path extrusionOk="0" h="453" w="168">
                  <a:moveTo>
                    <a:pt x="167" y="0"/>
                  </a:moveTo>
                  <a:cubicBezTo>
                    <a:pt x="96" y="24"/>
                    <a:pt x="25" y="120"/>
                    <a:pt x="25" y="191"/>
                  </a:cubicBezTo>
                  <a:cubicBezTo>
                    <a:pt x="1" y="262"/>
                    <a:pt x="25" y="334"/>
                    <a:pt x="72" y="405"/>
                  </a:cubicBezTo>
                  <a:lnTo>
                    <a:pt x="167" y="453"/>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50"/>
            <p:cNvSpPr/>
            <p:nvPr/>
          </p:nvSpPr>
          <p:spPr>
            <a:xfrm>
              <a:off x="6366175" y="3379325"/>
              <a:ext cx="67900" cy="109575"/>
            </a:xfrm>
            <a:custGeom>
              <a:rect b="b" l="l" r="r" t="t"/>
              <a:pathLst>
                <a:path extrusionOk="0" h="4383" w="2716">
                  <a:moveTo>
                    <a:pt x="334" y="0"/>
                  </a:moveTo>
                  <a:cubicBezTo>
                    <a:pt x="143" y="0"/>
                    <a:pt x="0" y="143"/>
                    <a:pt x="0" y="310"/>
                  </a:cubicBezTo>
                  <a:lnTo>
                    <a:pt x="0" y="4073"/>
                  </a:lnTo>
                  <a:cubicBezTo>
                    <a:pt x="0" y="4239"/>
                    <a:pt x="143" y="4382"/>
                    <a:pt x="334" y="4382"/>
                  </a:cubicBezTo>
                  <a:lnTo>
                    <a:pt x="2406" y="4382"/>
                  </a:lnTo>
                  <a:cubicBezTo>
                    <a:pt x="2572" y="4382"/>
                    <a:pt x="2715" y="4239"/>
                    <a:pt x="2715" y="4073"/>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50"/>
            <p:cNvSpPr/>
            <p:nvPr/>
          </p:nvSpPr>
          <p:spPr>
            <a:xfrm>
              <a:off x="6465600" y="3347775"/>
              <a:ext cx="67900" cy="141125"/>
            </a:xfrm>
            <a:custGeom>
              <a:rect b="b" l="l" r="r" t="t"/>
              <a:pathLst>
                <a:path extrusionOk="0" h="5645" w="2716">
                  <a:moveTo>
                    <a:pt x="310" y="0"/>
                  </a:moveTo>
                  <a:cubicBezTo>
                    <a:pt x="143" y="0"/>
                    <a:pt x="1" y="143"/>
                    <a:pt x="1" y="310"/>
                  </a:cubicBezTo>
                  <a:lnTo>
                    <a:pt x="1" y="5335"/>
                  </a:lnTo>
                  <a:cubicBezTo>
                    <a:pt x="1" y="5501"/>
                    <a:pt x="143" y="5644"/>
                    <a:pt x="310" y="5644"/>
                  </a:cubicBezTo>
                  <a:lnTo>
                    <a:pt x="2406" y="5644"/>
                  </a:lnTo>
                  <a:cubicBezTo>
                    <a:pt x="2572" y="5644"/>
                    <a:pt x="2715" y="5501"/>
                    <a:pt x="2715" y="5335"/>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50"/>
            <p:cNvSpPr/>
            <p:nvPr/>
          </p:nvSpPr>
          <p:spPr>
            <a:xfrm>
              <a:off x="6266750" y="3410275"/>
              <a:ext cx="67900" cy="78625"/>
            </a:xfrm>
            <a:custGeom>
              <a:rect b="b" l="l" r="r" t="t"/>
              <a:pathLst>
                <a:path extrusionOk="0" h="3145" w="2716">
                  <a:moveTo>
                    <a:pt x="334" y="1"/>
                  </a:moveTo>
                  <a:cubicBezTo>
                    <a:pt x="143" y="1"/>
                    <a:pt x="0" y="144"/>
                    <a:pt x="0" y="334"/>
                  </a:cubicBezTo>
                  <a:lnTo>
                    <a:pt x="0" y="2835"/>
                  </a:lnTo>
                  <a:cubicBezTo>
                    <a:pt x="0" y="3001"/>
                    <a:pt x="143" y="3144"/>
                    <a:pt x="334" y="3144"/>
                  </a:cubicBezTo>
                  <a:lnTo>
                    <a:pt x="2406" y="3144"/>
                  </a:lnTo>
                  <a:cubicBezTo>
                    <a:pt x="2572" y="3144"/>
                    <a:pt x="2715" y="3001"/>
                    <a:pt x="2715" y="2835"/>
                  </a:cubicBezTo>
                  <a:lnTo>
                    <a:pt x="2715" y="334"/>
                  </a:lnTo>
                  <a:cubicBezTo>
                    <a:pt x="2715" y="144"/>
                    <a:pt x="2572" y="1"/>
                    <a:pt x="2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50"/>
            <p:cNvSpPr/>
            <p:nvPr/>
          </p:nvSpPr>
          <p:spPr>
            <a:xfrm>
              <a:off x="6264975" y="3220950"/>
              <a:ext cx="268525" cy="162550"/>
            </a:xfrm>
            <a:custGeom>
              <a:rect b="b" l="l" r="r" t="t"/>
              <a:pathLst>
                <a:path extrusionOk="0" h="6502" w="10741">
                  <a:moveTo>
                    <a:pt x="8764" y="1"/>
                  </a:moveTo>
                  <a:cubicBezTo>
                    <a:pt x="8383" y="48"/>
                    <a:pt x="8383" y="596"/>
                    <a:pt x="8764" y="644"/>
                  </a:cubicBezTo>
                  <a:lnTo>
                    <a:pt x="9645" y="644"/>
                  </a:lnTo>
                  <a:cubicBezTo>
                    <a:pt x="9502" y="763"/>
                    <a:pt x="9359" y="906"/>
                    <a:pt x="9216" y="1049"/>
                  </a:cubicBezTo>
                  <a:cubicBezTo>
                    <a:pt x="7335" y="2906"/>
                    <a:pt x="4477" y="5692"/>
                    <a:pt x="381" y="5859"/>
                  </a:cubicBezTo>
                  <a:cubicBezTo>
                    <a:pt x="0" y="5907"/>
                    <a:pt x="0" y="6454"/>
                    <a:pt x="381" y="6502"/>
                  </a:cubicBezTo>
                  <a:cubicBezTo>
                    <a:pt x="4715" y="6311"/>
                    <a:pt x="7668" y="3430"/>
                    <a:pt x="9645" y="1501"/>
                  </a:cubicBezTo>
                  <a:lnTo>
                    <a:pt x="10097" y="1049"/>
                  </a:lnTo>
                  <a:lnTo>
                    <a:pt x="10097" y="2001"/>
                  </a:lnTo>
                  <a:cubicBezTo>
                    <a:pt x="10121" y="2192"/>
                    <a:pt x="10270" y="2287"/>
                    <a:pt x="10419" y="2287"/>
                  </a:cubicBezTo>
                  <a:cubicBezTo>
                    <a:pt x="10568" y="2287"/>
                    <a:pt x="10717" y="2192"/>
                    <a:pt x="10740" y="2001"/>
                  </a:cubicBezTo>
                  <a:lnTo>
                    <a:pt x="10740" y="334"/>
                  </a:lnTo>
                  <a:cubicBezTo>
                    <a:pt x="10740" y="144"/>
                    <a:pt x="10597" y="1"/>
                    <a:pt x="104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4" name="Google Shape;5134;p50"/>
          <p:cNvSpPr txBox="1"/>
          <p:nvPr/>
        </p:nvSpPr>
        <p:spPr>
          <a:xfrm>
            <a:off x="540075" y="620875"/>
            <a:ext cx="7424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Moving averages smooth short-term fluctuations, highlighting periods of high or low volatility.</a:t>
            </a:r>
            <a:endParaRPr>
              <a:solidFill>
                <a:schemeClr val="dk1"/>
              </a:solidFill>
              <a:latin typeface="Poppins"/>
              <a:ea typeface="Poppins"/>
              <a:cs typeface="Poppins"/>
              <a:sym typeface="Poppins"/>
            </a:endParaRPr>
          </a:p>
        </p:txBody>
      </p:sp>
      <p:pic>
        <p:nvPicPr>
          <p:cNvPr id="5135" name="Google Shape;5135;p50"/>
          <p:cNvPicPr preferRelativeResize="0"/>
          <p:nvPr/>
        </p:nvPicPr>
        <p:blipFill>
          <a:blip r:embed="rId3">
            <a:alphaModFix/>
          </a:blip>
          <a:stretch>
            <a:fillRect/>
          </a:stretch>
        </p:blipFill>
        <p:spPr>
          <a:xfrm>
            <a:off x="450625" y="1823825"/>
            <a:ext cx="4503251" cy="277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9" name="Shape 5139"/>
        <p:cNvGrpSpPr/>
        <p:nvPr/>
      </p:nvGrpSpPr>
      <p:grpSpPr>
        <a:xfrm>
          <a:off x="0" y="0"/>
          <a:ext cx="0" cy="0"/>
          <a:chOff x="0" y="0"/>
          <a:chExt cx="0" cy="0"/>
        </a:xfrm>
      </p:grpSpPr>
      <p:sp>
        <p:nvSpPr>
          <p:cNvPr id="5140" name="Google Shape;5140;p51"/>
          <p:cNvSpPr txBox="1"/>
          <p:nvPr>
            <p:ph type="title"/>
          </p:nvPr>
        </p:nvSpPr>
        <p:spPr>
          <a:xfrm>
            <a:off x="540075" y="1678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Understand the Asset’s Volatility Over Time</a:t>
            </a:r>
            <a:endParaRPr>
              <a:solidFill>
                <a:schemeClr val="dk2"/>
              </a:solidFill>
            </a:endParaRPr>
          </a:p>
          <a:p>
            <a:pPr indent="0" lvl="0" marL="0" rtl="0" algn="l">
              <a:spcBef>
                <a:spcPts val="0"/>
              </a:spcBef>
              <a:spcAft>
                <a:spcPts val="0"/>
              </a:spcAft>
              <a:buNone/>
            </a:pPr>
            <a:r>
              <a:t/>
            </a:r>
            <a:endParaRPr sz="1400"/>
          </a:p>
        </p:txBody>
      </p:sp>
      <p:grpSp>
        <p:nvGrpSpPr>
          <p:cNvPr id="5141" name="Google Shape;5141;p51"/>
          <p:cNvGrpSpPr/>
          <p:nvPr/>
        </p:nvGrpSpPr>
        <p:grpSpPr>
          <a:xfrm>
            <a:off x="7815367" y="539507"/>
            <a:ext cx="878914" cy="511681"/>
            <a:chOff x="4436950" y="1405000"/>
            <a:chExt cx="682175" cy="397175"/>
          </a:xfrm>
        </p:grpSpPr>
        <p:sp>
          <p:nvSpPr>
            <p:cNvPr id="5142" name="Google Shape;5142;p51"/>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51"/>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51"/>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51"/>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6" name="Google Shape;5146;p51"/>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147" name="Google Shape;5147;p51"/>
          <p:cNvSpPr txBox="1"/>
          <p:nvPr>
            <p:ph idx="4294967295" type="subTitle"/>
          </p:nvPr>
        </p:nvSpPr>
        <p:spPr>
          <a:xfrm>
            <a:off x="5106275" y="1823550"/>
            <a:ext cx="3588000" cy="2728800"/>
          </a:xfrm>
          <a:prstGeom prst="rect">
            <a:avLst/>
          </a:prstGeom>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t/>
            </a:r>
            <a:endParaRPr b="1" sz="1100"/>
          </a:p>
          <a:p>
            <a:pPr indent="-298450" lvl="0" marL="457200" rtl="0" algn="l">
              <a:lnSpc>
                <a:spcPct val="100000"/>
              </a:lnSpc>
              <a:spcBef>
                <a:spcPts val="1200"/>
              </a:spcBef>
              <a:spcAft>
                <a:spcPts val="0"/>
              </a:spcAft>
              <a:buSzPts val="1100"/>
              <a:buChar char="●"/>
            </a:pPr>
            <a:r>
              <a:rPr b="1" lang="en" sz="1100"/>
              <a:t>Mid to Late 2022</a:t>
            </a:r>
            <a:r>
              <a:rPr lang="en" sz="1100"/>
              <a:t>:  higher volatility with sharp peaks, suggesting significant market events or instability</a:t>
            </a:r>
            <a:endParaRPr sz="1100"/>
          </a:p>
          <a:p>
            <a:pPr indent="0" lvl="0" marL="4572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Char char="●"/>
            </a:pPr>
            <a:r>
              <a:rPr b="1" lang="en" sz="1100"/>
              <a:t>Early 2023</a:t>
            </a:r>
            <a:r>
              <a:rPr lang="en" sz="1100"/>
              <a:t>: relatively lower volatility, indicating a more stable phase</a:t>
            </a:r>
            <a:endParaRPr sz="1100"/>
          </a:p>
          <a:p>
            <a:pPr indent="0" lvl="0" marL="457200" rtl="0" algn="l">
              <a:lnSpc>
                <a:spcPct val="100000"/>
              </a:lnSpc>
              <a:spcBef>
                <a:spcPts val="1200"/>
              </a:spcBef>
              <a:spcAft>
                <a:spcPts val="0"/>
              </a:spcAft>
              <a:buNone/>
            </a:pPr>
            <a:r>
              <a:t/>
            </a:r>
            <a:endParaRPr sz="1100"/>
          </a:p>
          <a:p>
            <a:pPr indent="-298450" lvl="0" marL="457200" rtl="0" algn="l">
              <a:lnSpc>
                <a:spcPct val="100000"/>
              </a:lnSpc>
              <a:spcBef>
                <a:spcPts val="1200"/>
              </a:spcBef>
              <a:spcAft>
                <a:spcPts val="0"/>
              </a:spcAft>
              <a:buSzPts val="1100"/>
              <a:buChar char="●"/>
            </a:pPr>
            <a:r>
              <a:rPr b="1" lang="en" sz="1100"/>
              <a:t>Mid 2023 to Early 2024</a:t>
            </a:r>
            <a:r>
              <a:rPr lang="en" sz="1100"/>
              <a:t>: Several spikes, more turbulent weeks for Bitcoin during this time</a:t>
            </a:r>
            <a:endParaRPr sz="1100"/>
          </a:p>
          <a:p>
            <a:pPr indent="0" lvl="0" marL="457200" rtl="0" algn="l">
              <a:lnSpc>
                <a:spcPct val="100000"/>
              </a:lnSpc>
              <a:spcBef>
                <a:spcPts val="1200"/>
              </a:spcBef>
              <a:spcAft>
                <a:spcPts val="1200"/>
              </a:spcAft>
              <a:buNone/>
            </a:pPr>
            <a:r>
              <a:t/>
            </a:r>
            <a:endParaRPr sz="1100"/>
          </a:p>
        </p:txBody>
      </p:sp>
      <p:grpSp>
        <p:nvGrpSpPr>
          <p:cNvPr id="5148" name="Google Shape;5148;p51"/>
          <p:cNvGrpSpPr/>
          <p:nvPr/>
        </p:nvGrpSpPr>
        <p:grpSpPr>
          <a:xfrm>
            <a:off x="5106281" y="1428672"/>
            <a:ext cx="399055" cy="395146"/>
            <a:chOff x="6264975" y="3220950"/>
            <a:chExt cx="268525" cy="267950"/>
          </a:xfrm>
        </p:grpSpPr>
        <p:sp>
          <p:nvSpPr>
            <p:cNvPr id="5149" name="Google Shape;5149;p51"/>
            <p:cNvSpPr/>
            <p:nvPr/>
          </p:nvSpPr>
          <p:spPr>
            <a:xfrm>
              <a:off x="6322725" y="3276925"/>
              <a:ext cx="6550" cy="16100"/>
            </a:xfrm>
            <a:custGeom>
              <a:rect b="b" l="l" r="r" t="t"/>
              <a:pathLst>
                <a:path extrusionOk="0" h="644" w="262">
                  <a:moveTo>
                    <a:pt x="0" y="0"/>
                  </a:moveTo>
                  <a:lnTo>
                    <a:pt x="0" y="643"/>
                  </a:lnTo>
                  <a:cubicBezTo>
                    <a:pt x="119" y="596"/>
                    <a:pt x="191" y="477"/>
                    <a:pt x="214" y="357"/>
                  </a:cubicBezTo>
                  <a:cubicBezTo>
                    <a:pt x="262" y="191"/>
                    <a:pt x="167" y="4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51"/>
            <p:cNvSpPr/>
            <p:nvPr/>
          </p:nvSpPr>
          <p:spPr>
            <a:xfrm>
              <a:off x="6266750" y="3221700"/>
              <a:ext cx="122075" cy="104050"/>
            </a:xfrm>
            <a:custGeom>
              <a:rect b="b" l="l" r="r" t="t"/>
              <a:pathLst>
                <a:path extrusionOk="0" h="4162" w="4883">
                  <a:moveTo>
                    <a:pt x="2084" y="661"/>
                  </a:moveTo>
                  <a:cubicBezTo>
                    <a:pt x="2162" y="661"/>
                    <a:pt x="2239" y="709"/>
                    <a:pt x="2239" y="804"/>
                  </a:cubicBezTo>
                  <a:lnTo>
                    <a:pt x="2239" y="923"/>
                  </a:lnTo>
                  <a:cubicBezTo>
                    <a:pt x="2382" y="947"/>
                    <a:pt x="2501" y="995"/>
                    <a:pt x="2596" y="1114"/>
                  </a:cubicBezTo>
                  <a:cubicBezTo>
                    <a:pt x="2668" y="1161"/>
                    <a:pt x="2668" y="1257"/>
                    <a:pt x="2596" y="1328"/>
                  </a:cubicBezTo>
                  <a:cubicBezTo>
                    <a:pt x="2561" y="1352"/>
                    <a:pt x="2519" y="1364"/>
                    <a:pt x="2480" y="1364"/>
                  </a:cubicBezTo>
                  <a:cubicBezTo>
                    <a:pt x="2441" y="1364"/>
                    <a:pt x="2406" y="1352"/>
                    <a:pt x="2382" y="1328"/>
                  </a:cubicBezTo>
                  <a:cubicBezTo>
                    <a:pt x="2334" y="1304"/>
                    <a:pt x="2287" y="1280"/>
                    <a:pt x="2263" y="1257"/>
                  </a:cubicBezTo>
                  <a:lnTo>
                    <a:pt x="2263" y="1876"/>
                  </a:lnTo>
                  <a:lnTo>
                    <a:pt x="2358" y="1923"/>
                  </a:lnTo>
                  <a:cubicBezTo>
                    <a:pt x="2668" y="2019"/>
                    <a:pt x="2834" y="2328"/>
                    <a:pt x="2787" y="2638"/>
                  </a:cubicBezTo>
                  <a:cubicBezTo>
                    <a:pt x="2739" y="2900"/>
                    <a:pt x="2525" y="3138"/>
                    <a:pt x="2263" y="3186"/>
                  </a:cubicBezTo>
                  <a:lnTo>
                    <a:pt x="2263" y="3352"/>
                  </a:lnTo>
                  <a:cubicBezTo>
                    <a:pt x="2263" y="3448"/>
                    <a:pt x="2180" y="3495"/>
                    <a:pt x="2096" y="3495"/>
                  </a:cubicBezTo>
                  <a:cubicBezTo>
                    <a:pt x="2013" y="3495"/>
                    <a:pt x="1929" y="3448"/>
                    <a:pt x="1929" y="3352"/>
                  </a:cubicBezTo>
                  <a:lnTo>
                    <a:pt x="1929" y="3209"/>
                  </a:lnTo>
                  <a:cubicBezTo>
                    <a:pt x="1787" y="3209"/>
                    <a:pt x="1620" y="3138"/>
                    <a:pt x="1501" y="3043"/>
                  </a:cubicBezTo>
                  <a:cubicBezTo>
                    <a:pt x="1406" y="2995"/>
                    <a:pt x="1406" y="2900"/>
                    <a:pt x="1453" y="2828"/>
                  </a:cubicBezTo>
                  <a:lnTo>
                    <a:pt x="1429" y="2805"/>
                  </a:lnTo>
                  <a:cubicBezTo>
                    <a:pt x="1456" y="2765"/>
                    <a:pt x="1496" y="2748"/>
                    <a:pt x="1539" y="2748"/>
                  </a:cubicBezTo>
                  <a:cubicBezTo>
                    <a:pt x="1575" y="2748"/>
                    <a:pt x="1612" y="2759"/>
                    <a:pt x="1644" y="2781"/>
                  </a:cubicBezTo>
                  <a:cubicBezTo>
                    <a:pt x="1739" y="2828"/>
                    <a:pt x="1810" y="2876"/>
                    <a:pt x="1929" y="2876"/>
                  </a:cubicBezTo>
                  <a:lnTo>
                    <a:pt x="1929" y="2090"/>
                  </a:lnTo>
                  <a:cubicBezTo>
                    <a:pt x="1834" y="2043"/>
                    <a:pt x="1739" y="1995"/>
                    <a:pt x="1644" y="1923"/>
                  </a:cubicBezTo>
                  <a:cubicBezTo>
                    <a:pt x="1501" y="1804"/>
                    <a:pt x="1429" y="1590"/>
                    <a:pt x="1477" y="1423"/>
                  </a:cubicBezTo>
                  <a:cubicBezTo>
                    <a:pt x="1525" y="1209"/>
                    <a:pt x="1667" y="1019"/>
                    <a:pt x="1882" y="947"/>
                  </a:cubicBezTo>
                  <a:lnTo>
                    <a:pt x="1929" y="947"/>
                  </a:lnTo>
                  <a:lnTo>
                    <a:pt x="1929" y="804"/>
                  </a:lnTo>
                  <a:cubicBezTo>
                    <a:pt x="1929" y="709"/>
                    <a:pt x="2007" y="661"/>
                    <a:pt x="2084" y="661"/>
                  </a:cubicBezTo>
                  <a:close/>
                  <a:moveTo>
                    <a:pt x="2103" y="1"/>
                  </a:moveTo>
                  <a:cubicBezTo>
                    <a:pt x="1026" y="1"/>
                    <a:pt x="0" y="833"/>
                    <a:pt x="0" y="2090"/>
                  </a:cubicBezTo>
                  <a:cubicBezTo>
                    <a:pt x="0" y="3233"/>
                    <a:pt x="929" y="4162"/>
                    <a:pt x="2096" y="4162"/>
                  </a:cubicBezTo>
                  <a:cubicBezTo>
                    <a:pt x="3954" y="4162"/>
                    <a:pt x="4882" y="1923"/>
                    <a:pt x="3573" y="614"/>
                  </a:cubicBezTo>
                  <a:cubicBezTo>
                    <a:pt x="3142" y="190"/>
                    <a:pt x="2616" y="1"/>
                    <a:pt x="2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1" name="Google Shape;5151;p51"/>
            <p:cNvSpPr/>
            <p:nvPr/>
          </p:nvSpPr>
          <p:spPr>
            <a:xfrm>
              <a:off x="6310800" y="3253700"/>
              <a:ext cx="4200" cy="11325"/>
            </a:xfrm>
            <a:custGeom>
              <a:rect b="b" l="l" r="r" t="t"/>
              <a:pathLst>
                <a:path extrusionOk="0" h="453" w="168">
                  <a:moveTo>
                    <a:pt x="167" y="0"/>
                  </a:moveTo>
                  <a:cubicBezTo>
                    <a:pt x="96" y="24"/>
                    <a:pt x="25" y="120"/>
                    <a:pt x="25" y="191"/>
                  </a:cubicBezTo>
                  <a:cubicBezTo>
                    <a:pt x="1" y="262"/>
                    <a:pt x="25" y="334"/>
                    <a:pt x="72" y="405"/>
                  </a:cubicBezTo>
                  <a:lnTo>
                    <a:pt x="167" y="453"/>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2" name="Google Shape;5152;p51"/>
            <p:cNvSpPr/>
            <p:nvPr/>
          </p:nvSpPr>
          <p:spPr>
            <a:xfrm>
              <a:off x="6366175" y="3379325"/>
              <a:ext cx="67900" cy="109575"/>
            </a:xfrm>
            <a:custGeom>
              <a:rect b="b" l="l" r="r" t="t"/>
              <a:pathLst>
                <a:path extrusionOk="0" h="4383" w="2716">
                  <a:moveTo>
                    <a:pt x="334" y="0"/>
                  </a:moveTo>
                  <a:cubicBezTo>
                    <a:pt x="143" y="0"/>
                    <a:pt x="0" y="143"/>
                    <a:pt x="0" y="310"/>
                  </a:cubicBezTo>
                  <a:lnTo>
                    <a:pt x="0" y="4073"/>
                  </a:lnTo>
                  <a:cubicBezTo>
                    <a:pt x="0" y="4239"/>
                    <a:pt x="143" y="4382"/>
                    <a:pt x="334" y="4382"/>
                  </a:cubicBezTo>
                  <a:lnTo>
                    <a:pt x="2406" y="4382"/>
                  </a:lnTo>
                  <a:cubicBezTo>
                    <a:pt x="2572" y="4382"/>
                    <a:pt x="2715" y="4239"/>
                    <a:pt x="2715" y="4073"/>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51"/>
            <p:cNvSpPr/>
            <p:nvPr/>
          </p:nvSpPr>
          <p:spPr>
            <a:xfrm>
              <a:off x="6465600" y="3347775"/>
              <a:ext cx="67900" cy="141125"/>
            </a:xfrm>
            <a:custGeom>
              <a:rect b="b" l="l" r="r" t="t"/>
              <a:pathLst>
                <a:path extrusionOk="0" h="5645" w="2716">
                  <a:moveTo>
                    <a:pt x="310" y="0"/>
                  </a:moveTo>
                  <a:cubicBezTo>
                    <a:pt x="143" y="0"/>
                    <a:pt x="1" y="143"/>
                    <a:pt x="1" y="310"/>
                  </a:cubicBezTo>
                  <a:lnTo>
                    <a:pt x="1" y="5335"/>
                  </a:lnTo>
                  <a:cubicBezTo>
                    <a:pt x="1" y="5501"/>
                    <a:pt x="143" y="5644"/>
                    <a:pt x="310" y="5644"/>
                  </a:cubicBezTo>
                  <a:lnTo>
                    <a:pt x="2406" y="5644"/>
                  </a:lnTo>
                  <a:cubicBezTo>
                    <a:pt x="2572" y="5644"/>
                    <a:pt x="2715" y="5501"/>
                    <a:pt x="2715" y="5335"/>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51"/>
            <p:cNvSpPr/>
            <p:nvPr/>
          </p:nvSpPr>
          <p:spPr>
            <a:xfrm>
              <a:off x="6266750" y="3410275"/>
              <a:ext cx="67900" cy="78625"/>
            </a:xfrm>
            <a:custGeom>
              <a:rect b="b" l="l" r="r" t="t"/>
              <a:pathLst>
                <a:path extrusionOk="0" h="3145" w="2716">
                  <a:moveTo>
                    <a:pt x="334" y="1"/>
                  </a:moveTo>
                  <a:cubicBezTo>
                    <a:pt x="143" y="1"/>
                    <a:pt x="0" y="144"/>
                    <a:pt x="0" y="334"/>
                  </a:cubicBezTo>
                  <a:lnTo>
                    <a:pt x="0" y="2835"/>
                  </a:lnTo>
                  <a:cubicBezTo>
                    <a:pt x="0" y="3001"/>
                    <a:pt x="143" y="3144"/>
                    <a:pt x="334" y="3144"/>
                  </a:cubicBezTo>
                  <a:lnTo>
                    <a:pt x="2406" y="3144"/>
                  </a:lnTo>
                  <a:cubicBezTo>
                    <a:pt x="2572" y="3144"/>
                    <a:pt x="2715" y="3001"/>
                    <a:pt x="2715" y="2835"/>
                  </a:cubicBezTo>
                  <a:lnTo>
                    <a:pt x="2715" y="334"/>
                  </a:lnTo>
                  <a:cubicBezTo>
                    <a:pt x="2715" y="144"/>
                    <a:pt x="2572" y="1"/>
                    <a:pt x="2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51"/>
            <p:cNvSpPr/>
            <p:nvPr/>
          </p:nvSpPr>
          <p:spPr>
            <a:xfrm>
              <a:off x="6264975" y="3220950"/>
              <a:ext cx="268525" cy="162550"/>
            </a:xfrm>
            <a:custGeom>
              <a:rect b="b" l="l" r="r" t="t"/>
              <a:pathLst>
                <a:path extrusionOk="0" h="6502" w="10741">
                  <a:moveTo>
                    <a:pt x="8764" y="1"/>
                  </a:moveTo>
                  <a:cubicBezTo>
                    <a:pt x="8383" y="48"/>
                    <a:pt x="8383" y="596"/>
                    <a:pt x="8764" y="644"/>
                  </a:cubicBezTo>
                  <a:lnTo>
                    <a:pt x="9645" y="644"/>
                  </a:lnTo>
                  <a:cubicBezTo>
                    <a:pt x="9502" y="763"/>
                    <a:pt x="9359" y="906"/>
                    <a:pt x="9216" y="1049"/>
                  </a:cubicBezTo>
                  <a:cubicBezTo>
                    <a:pt x="7335" y="2906"/>
                    <a:pt x="4477" y="5692"/>
                    <a:pt x="381" y="5859"/>
                  </a:cubicBezTo>
                  <a:cubicBezTo>
                    <a:pt x="0" y="5907"/>
                    <a:pt x="0" y="6454"/>
                    <a:pt x="381" y="6502"/>
                  </a:cubicBezTo>
                  <a:cubicBezTo>
                    <a:pt x="4715" y="6311"/>
                    <a:pt x="7668" y="3430"/>
                    <a:pt x="9645" y="1501"/>
                  </a:cubicBezTo>
                  <a:lnTo>
                    <a:pt x="10097" y="1049"/>
                  </a:lnTo>
                  <a:lnTo>
                    <a:pt x="10097" y="2001"/>
                  </a:lnTo>
                  <a:cubicBezTo>
                    <a:pt x="10121" y="2192"/>
                    <a:pt x="10270" y="2287"/>
                    <a:pt x="10419" y="2287"/>
                  </a:cubicBezTo>
                  <a:cubicBezTo>
                    <a:pt x="10568" y="2287"/>
                    <a:pt x="10717" y="2192"/>
                    <a:pt x="10740" y="2001"/>
                  </a:cubicBezTo>
                  <a:lnTo>
                    <a:pt x="10740" y="334"/>
                  </a:lnTo>
                  <a:cubicBezTo>
                    <a:pt x="10740" y="144"/>
                    <a:pt x="10597" y="1"/>
                    <a:pt x="104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6" name="Google Shape;5156;p51"/>
          <p:cNvSpPr txBox="1"/>
          <p:nvPr/>
        </p:nvSpPr>
        <p:spPr>
          <a:xfrm>
            <a:off x="540075" y="620875"/>
            <a:ext cx="7424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Aggregate the Daily Data to a Weekly Basis and Visualize the Volatility Trend</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pic>
        <p:nvPicPr>
          <p:cNvPr id="5157" name="Google Shape;5157;p51"/>
          <p:cNvPicPr preferRelativeResize="0"/>
          <p:nvPr/>
        </p:nvPicPr>
        <p:blipFill>
          <a:blip r:embed="rId3">
            <a:alphaModFix/>
          </a:blip>
          <a:stretch>
            <a:fillRect/>
          </a:stretch>
        </p:blipFill>
        <p:spPr>
          <a:xfrm>
            <a:off x="540075" y="1823550"/>
            <a:ext cx="4296751" cy="2728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1" name="Shape 5161"/>
        <p:cNvGrpSpPr/>
        <p:nvPr/>
      </p:nvGrpSpPr>
      <p:grpSpPr>
        <a:xfrm>
          <a:off x="0" y="0"/>
          <a:ext cx="0" cy="0"/>
          <a:chOff x="0" y="0"/>
          <a:chExt cx="0" cy="0"/>
        </a:xfrm>
      </p:grpSpPr>
      <p:sp>
        <p:nvSpPr>
          <p:cNvPr id="5162" name="Google Shape;5162;p52"/>
          <p:cNvSpPr txBox="1"/>
          <p:nvPr>
            <p:ph type="title"/>
          </p:nvPr>
        </p:nvSpPr>
        <p:spPr>
          <a:xfrm>
            <a:off x="540075" y="1678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Recognize </a:t>
            </a:r>
            <a:r>
              <a:rPr lang="en">
                <a:solidFill>
                  <a:schemeClr val="dk2"/>
                </a:solidFill>
              </a:rPr>
              <a:t>High-Volatility Periods</a:t>
            </a:r>
            <a:endParaRPr>
              <a:solidFill>
                <a:schemeClr val="dk2"/>
              </a:solidFill>
            </a:endParaRPr>
          </a:p>
          <a:p>
            <a:pPr indent="0" lvl="0" marL="0" rtl="0" algn="l">
              <a:spcBef>
                <a:spcPts val="0"/>
              </a:spcBef>
              <a:spcAft>
                <a:spcPts val="0"/>
              </a:spcAft>
              <a:buNone/>
            </a:pPr>
            <a:r>
              <a:t/>
            </a:r>
            <a:endParaRPr sz="1400"/>
          </a:p>
        </p:txBody>
      </p:sp>
      <p:grpSp>
        <p:nvGrpSpPr>
          <p:cNvPr id="5163" name="Google Shape;5163;p52"/>
          <p:cNvGrpSpPr/>
          <p:nvPr/>
        </p:nvGrpSpPr>
        <p:grpSpPr>
          <a:xfrm>
            <a:off x="7815367" y="539507"/>
            <a:ext cx="878914" cy="511681"/>
            <a:chOff x="4436950" y="1405000"/>
            <a:chExt cx="682175" cy="397175"/>
          </a:xfrm>
        </p:grpSpPr>
        <p:sp>
          <p:nvSpPr>
            <p:cNvPr id="5164" name="Google Shape;5164;p52"/>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52"/>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52"/>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52"/>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8" name="Google Shape;5168;p52"/>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169" name="Google Shape;5169;p52"/>
          <p:cNvSpPr txBox="1"/>
          <p:nvPr>
            <p:ph idx="4294967295" type="subTitle"/>
          </p:nvPr>
        </p:nvSpPr>
        <p:spPr>
          <a:xfrm>
            <a:off x="5106275" y="1823550"/>
            <a:ext cx="3588000" cy="27288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volatility spikes are distributed unevenly over time, with significant peaks around early 2022, late 2022</a:t>
            </a:r>
            <a:endParaRPr sz="1300"/>
          </a:p>
          <a:p>
            <a:pPr indent="-311150" lvl="0" marL="457200" rtl="0" algn="just">
              <a:lnSpc>
                <a:spcPct val="115000"/>
              </a:lnSpc>
              <a:spcBef>
                <a:spcPts val="1200"/>
              </a:spcBef>
              <a:spcAft>
                <a:spcPts val="0"/>
              </a:spcAft>
              <a:buSzPts val="1300"/>
              <a:buChar char="●"/>
            </a:pPr>
            <a:r>
              <a:rPr lang="en" sz="1300"/>
              <a:t>Anti-Money Laundering (AML）</a:t>
            </a:r>
            <a:endParaRPr sz="1300"/>
          </a:p>
          <a:p>
            <a:pPr indent="-311150" lvl="0" marL="457200" rtl="0" algn="l">
              <a:lnSpc>
                <a:spcPct val="115000"/>
              </a:lnSpc>
              <a:spcBef>
                <a:spcPts val="1200"/>
              </a:spcBef>
              <a:spcAft>
                <a:spcPts val="0"/>
              </a:spcAft>
              <a:buSzPts val="1300"/>
              <a:buChar char="●"/>
            </a:pPr>
            <a:r>
              <a:rPr lang="en" sz="1300"/>
              <a:t>The Collapse of FTX</a:t>
            </a:r>
            <a:endParaRPr sz="1300"/>
          </a:p>
          <a:p>
            <a:pPr indent="0" lvl="0" marL="457200" rtl="0" algn="l">
              <a:lnSpc>
                <a:spcPct val="100000"/>
              </a:lnSpc>
              <a:spcBef>
                <a:spcPts val="1200"/>
              </a:spcBef>
              <a:spcAft>
                <a:spcPts val="0"/>
              </a:spcAft>
              <a:buNone/>
            </a:pPr>
            <a:r>
              <a:t/>
            </a:r>
            <a:endParaRPr b="1" sz="1100"/>
          </a:p>
          <a:p>
            <a:pPr indent="0" lvl="0" marL="457200" rtl="0" algn="l">
              <a:lnSpc>
                <a:spcPct val="100000"/>
              </a:lnSpc>
              <a:spcBef>
                <a:spcPts val="1200"/>
              </a:spcBef>
              <a:spcAft>
                <a:spcPts val="1200"/>
              </a:spcAft>
              <a:buNone/>
            </a:pPr>
            <a:r>
              <a:t/>
            </a:r>
            <a:endParaRPr sz="1100"/>
          </a:p>
        </p:txBody>
      </p:sp>
      <p:grpSp>
        <p:nvGrpSpPr>
          <p:cNvPr id="5170" name="Google Shape;5170;p52"/>
          <p:cNvGrpSpPr/>
          <p:nvPr/>
        </p:nvGrpSpPr>
        <p:grpSpPr>
          <a:xfrm>
            <a:off x="5106281" y="1428672"/>
            <a:ext cx="399055" cy="395146"/>
            <a:chOff x="6264975" y="3220950"/>
            <a:chExt cx="268525" cy="267950"/>
          </a:xfrm>
        </p:grpSpPr>
        <p:sp>
          <p:nvSpPr>
            <p:cNvPr id="5171" name="Google Shape;5171;p52"/>
            <p:cNvSpPr/>
            <p:nvPr/>
          </p:nvSpPr>
          <p:spPr>
            <a:xfrm>
              <a:off x="6322725" y="3276925"/>
              <a:ext cx="6550" cy="16100"/>
            </a:xfrm>
            <a:custGeom>
              <a:rect b="b" l="l" r="r" t="t"/>
              <a:pathLst>
                <a:path extrusionOk="0" h="644" w="262">
                  <a:moveTo>
                    <a:pt x="0" y="0"/>
                  </a:moveTo>
                  <a:lnTo>
                    <a:pt x="0" y="643"/>
                  </a:lnTo>
                  <a:cubicBezTo>
                    <a:pt x="119" y="596"/>
                    <a:pt x="191" y="477"/>
                    <a:pt x="214" y="357"/>
                  </a:cubicBezTo>
                  <a:cubicBezTo>
                    <a:pt x="262" y="191"/>
                    <a:pt x="167" y="4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52"/>
            <p:cNvSpPr/>
            <p:nvPr/>
          </p:nvSpPr>
          <p:spPr>
            <a:xfrm>
              <a:off x="6266750" y="3221700"/>
              <a:ext cx="122075" cy="104050"/>
            </a:xfrm>
            <a:custGeom>
              <a:rect b="b" l="l" r="r" t="t"/>
              <a:pathLst>
                <a:path extrusionOk="0" h="4162" w="4883">
                  <a:moveTo>
                    <a:pt x="2084" y="661"/>
                  </a:moveTo>
                  <a:cubicBezTo>
                    <a:pt x="2162" y="661"/>
                    <a:pt x="2239" y="709"/>
                    <a:pt x="2239" y="804"/>
                  </a:cubicBezTo>
                  <a:lnTo>
                    <a:pt x="2239" y="923"/>
                  </a:lnTo>
                  <a:cubicBezTo>
                    <a:pt x="2382" y="947"/>
                    <a:pt x="2501" y="995"/>
                    <a:pt x="2596" y="1114"/>
                  </a:cubicBezTo>
                  <a:cubicBezTo>
                    <a:pt x="2668" y="1161"/>
                    <a:pt x="2668" y="1257"/>
                    <a:pt x="2596" y="1328"/>
                  </a:cubicBezTo>
                  <a:cubicBezTo>
                    <a:pt x="2561" y="1352"/>
                    <a:pt x="2519" y="1364"/>
                    <a:pt x="2480" y="1364"/>
                  </a:cubicBezTo>
                  <a:cubicBezTo>
                    <a:pt x="2441" y="1364"/>
                    <a:pt x="2406" y="1352"/>
                    <a:pt x="2382" y="1328"/>
                  </a:cubicBezTo>
                  <a:cubicBezTo>
                    <a:pt x="2334" y="1304"/>
                    <a:pt x="2287" y="1280"/>
                    <a:pt x="2263" y="1257"/>
                  </a:cubicBezTo>
                  <a:lnTo>
                    <a:pt x="2263" y="1876"/>
                  </a:lnTo>
                  <a:lnTo>
                    <a:pt x="2358" y="1923"/>
                  </a:lnTo>
                  <a:cubicBezTo>
                    <a:pt x="2668" y="2019"/>
                    <a:pt x="2834" y="2328"/>
                    <a:pt x="2787" y="2638"/>
                  </a:cubicBezTo>
                  <a:cubicBezTo>
                    <a:pt x="2739" y="2900"/>
                    <a:pt x="2525" y="3138"/>
                    <a:pt x="2263" y="3186"/>
                  </a:cubicBezTo>
                  <a:lnTo>
                    <a:pt x="2263" y="3352"/>
                  </a:lnTo>
                  <a:cubicBezTo>
                    <a:pt x="2263" y="3448"/>
                    <a:pt x="2180" y="3495"/>
                    <a:pt x="2096" y="3495"/>
                  </a:cubicBezTo>
                  <a:cubicBezTo>
                    <a:pt x="2013" y="3495"/>
                    <a:pt x="1929" y="3448"/>
                    <a:pt x="1929" y="3352"/>
                  </a:cubicBezTo>
                  <a:lnTo>
                    <a:pt x="1929" y="3209"/>
                  </a:lnTo>
                  <a:cubicBezTo>
                    <a:pt x="1787" y="3209"/>
                    <a:pt x="1620" y="3138"/>
                    <a:pt x="1501" y="3043"/>
                  </a:cubicBezTo>
                  <a:cubicBezTo>
                    <a:pt x="1406" y="2995"/>
                    <a:pt x="1406" y="2900"/>
                    <a:pt x="1453" y="2828"/>
                  </a:cubicBezTo>
                  <a:lnTo>
                    <a:pt x="1429" y="2805"/>
                  </a:lnTo>
                  <a:cubicBezTo>
                    <a:pt x="1456" y="2765"/>
                    <a:pt x="1496" y="2748"/>
                    <a:pt x="1539" y="2748"/>
                  </a:cubicBezTo>
                  <a:cubicBezTo>
                    <a:pt x="1575" y="2748"/>
                    <a:pt x="1612" y="2759"/>
                    <a:pt x="1644" y="2781"/>
                  </a:cubicBezTo>
                  <a:cubicBezTo>
                    <a:pt x="1739" y="2828"/>
                    <a:pt x="1810" y="2876"/>
                    <a:pt x="1929" y="2876"/>
                  </a:cubicBezTo>
                  <a:lnTo>
                    <a:pt x="1929" y="2090"/>
                  </a:lnTo>
                  <a:cubicBezTo>
                    <a:pt x="1834" y="2043"/>
                    <a:pt x="1739" y="1995"/>
                    <a:pt x="1644" y="1923"/>
                  </a:cubicBezTo>
                  <a:cubicBezTo>
                    <a:pt x="1501" y="1804"/>
                    <a:pt x="1429" y="1590"/>
                    <a:pt x="1477" y="1423"/>
                  </a:cubicBezTo>
                  <a:cubicBezTo>
                    <a:pt x="1525" y="1209"/>
                    <a:pt x="1667" y="1019"/>
                    <a:pt x="1882" y="947"/>
                  </a:cubicBezTo>
                  <a:lnTo>
                    <a:pt x="1929" y="947"/>
                  </a:lnTo>
                  <a:lnTo>
                    <a:pt x="1929" y="804"/>
                  </a:lnTo>
                  <a:cubicBezTo>
                    <a:pt x="1929" y="709"/>
                    <a:pt x="2007" y="661"/>
                    <a:pt x="2084" y="661"/>
                  </a:cubicBezTo>
                  <a:close/>
                  <a:moveTo>
                    <a:pt x="2103" y="1"/>
                  </a:moveTo>
                  <a:cubicBezTo>
                    <a:pt x="1026" y="1"/>
                    <a:pt x="0" y="833"/>
                    <a:pt x="0" y="2090"/>
                  </a:cubicBezTo>
                  <a:cubicBezTo>
                    <a:pt x="0" y="3233"/>
                    <a:pt x="929" y="4162"/>
                    <a:pt x="2096" y="4162"/>
                  </a:cubicBezTo>
                  <a:cubicBezTo>
                    <a:pt x="3954" y="4162"/>
                    <a:pt x="4882" y="1923"/>
                    <a:pt x="3573" y="614"/>
                  </a:cubicBezTo>
                  <a:cubicBezTo>
                    <a:pt x="3142" y="190"/>
                    <a:pt x="2616" y="1"/>
                    <a:pt x="2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52"/>
            <p:cNvSpPr/>
            <p:nvPr/>
          </p:nvSpPr>
          <p:spPr>
            <a:xfrm>
              <a:off x="6310800" y="3253700"/>
              <a:ext cx="4200" cy="11325"/>
            </a:xfrm>
            <a:custGeom>
              <a:rect b="b" l="l" r="r" t="t"/>
              <a:pathLst>
                <a:path extrusionOk="0" h="453" w="168">
                  <a:moveTo>
                    <a:pt x="167" y="0"/>
                  </a:moveTo>
                  <a:cubicBezTo>
                    <a:pt x="96" y="24"/>
                    <a:pt x="25" y="120"/>
                    <a:pt x="25" y="191"/>
                  </a:cubicBezTo>
                  <a:cubicBezTo>
                    <a:pt x="1" y="262"/>
                    <a:pt x="25" y="334"/>
                    <a:pt x="72" y="405"/>
                  </a:cubicBezTo>
                  <a:lnTo>
                    <a:pt x="167" y="453"/>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52"/>
            <p:cNvSpPr/>
            <p:nvPr/>
          </p:nvSpPr>
          <p:spPr>
            <a:xfrm>
              <a:off x="6366175" y="3379325"/>
              <a:ext cx="67900" cy="109575"/>
            </a:xfrm>
            <a:custGeom>
              <a:rect b="b" l="l" r="r" t="t"/>
              <a:pathLst>
                <a:path extrusionOk="0" h="4383" w="2716">
                  <a:moveTo>
                    <a:pt x="334" y="0"/>
                  </a:moveTo>
                  <a:cubicBezTo>
                    <a:pt x="143" y="0"/>
                    <a:pt x="0" y="143"/>
                    <a:pt x="0" y="310"/>
                  </a:cubicBezTo>
                  <a:lnTo>
                    <a:pt x="0" y="4073"/>
                  </a:lnTo>
                  <a:cubicBezTo>
                    <a:pt x="0" y="4239"/>
                    <a:pt x="143" y="4382"/>
                    <a:pt x="334" y="4382"/>
                  </a:cubicBezTo>
                  <a:lnTo>
                    <a:pt x="2406" y="4382"/>
                  </a:lnTo>
                  <a:cubicBezTo>
                    <a:pt x="2572" y="4382"/>
                    <a:pt x="2715" y="4239"/>
                    <a:pt x="2715" y="4073"/>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52"/>
            <p:cNvSpPr/>
            <p:nvPr/>
          </p:nvSpPr>
          <p:spPr>
            <a:xfrm>
              <a:off x="6465600" y="3347775"/>
              <a:ext cx="67900" cy="141125"/>
            </a:xfrm>
            <a:custGeom>
              <a:rect b="b" l="l" r="r" t="t"/>
              <a:pathLst>
                <a:path extrusionOk="0" h="5645" w="2716">
                  <a:moveTo>
                    <a:pt x="310" y="0"/>
                  </a:moveTo>
                  <a:cubicBezTo>
                    <a:pt x="143" y="0"/>
                    <a:pt x="1" y="143"/>
                    <a:pt x="1" y="310"/>
                  </a:cubicBezTo>
                  <a:lnTo>
                    <a:pt x="1" y="5335"/>
                  </a:lnTo>
                  <a:cubicBezTo>
                    <a:pt x="1" y="5501"/>
                    <a:pt x="143" y="5644"/>
                    <a:pt x="310" y="5644"/>
                  </a:cubicBezTo>
                  <a:lnTo>
                    <a:pt x="2406" y="5644"/>
                  </a:lnTo>
                  <a:cubicBezTo>
                    <a:pt x="2572" y="5644"/>
                    <a:pt x="2715" y="5501"/>
                    <a:pt x="2715" y="5335"/>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52"/>
            <p:cNvSpPr/>
            <p:nvPr/>
          </p:nvSpPr>
          <p:spPr>
            <a:xfrm>
              <a:off x="6266750" y="3410275"/>
              <a:ext cx="67900" cy="78625"/>
            </a:xfrm>
            <a:custGeom>
              <a:rect b="b" l="l" r="r" t="t"/>
              <a:pathLst>
                <a:path extrusionOk="0" h="3145" w="2716">
                  <a:moveTo>
                    <a:pt x="334" y="1"/>
                  </a:moveTo>
                  <a:cubicBezTo>
                    <a:pt x="143" y="1"/>
                    <a:pt x="0" y="144"/>
                    <a:pt x="0" y="334"/>
                  </a:cubicBezTo>
                  <a:lnTo>
                    <a:pt x="0" y="2835"/>
                  </a:lnTo>
                  <a:cubicBezTo>
                    <a:pt x="0" y="3001"/>
                    <a:pt x="143" y="3144"/>
                    <a:pt x="334" y="3144"/>
                  </a:cubicBezTo>
                  <a:lnTo>
                    <a:pt x="2406" y="3144"/>
                  </a:lnTo>
                  <a:cubicBezTo>
                    <a:pt x="2572" y="3144"/>
                    <a:pt x="2715" y="3001"/>
                    <a:pt x="2715" y="2835"/>
                  </a:cubicBezTo>
                  <a:lnTo>
                    <a:pt x="2715" y="334"/>
                  </a:lnTo>
                  <a:cubicBezTo>
                    <a:pt x="2715" y="144"/>
                    <a:pt x="2572" y="1"/>
                    <a:pt x="2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52"/>
            <p:cNvSpPr/>
            <p:nvPr/>
          </p:nvSpPr>
          <p:spPr>
            <a:xfrm>
              <a:off x="6264975" y="3220950"/>
              <a:ext cx="268525" cy="162550"/>
            </a:xfrm>
            <a:custGeom>
              <a:rect b="b" l="l" r="r" t="t"/>
              <a:pathLst>
                <a:path extrusionOk="0" h="6502" w="10741">
                  <a:moveTo>
                    <a:pt x="8764" y="1"/>
                  </a:moveTo>
                  <a:cubicBezTo>
                    <a:pt x="8383" y="48"/>
                    <a:pt x="8383" y="596"/>
                    <a:pt x="8764" y="644"/>
                  </a:cubicBezTo>
                  <a:lnTo>
                    <a:pt x="9645" y="644"/>
                  </a:lnTo>
                  <a:cubicBezTo>
                    <a:pt x="9502" y="763"/>
                    <a:pt x="9359" y="906"/>
                    <a:pt x="9216" y="1049"/>
                  </a:cubicBezTo>
                  <a:cubicBezTo>
                    <a:pt x="7335" y="2906"/>
                    <a:pt x="4477" y="5692"/>
                    <a:pt x="381" y="5859"/>
                  </a:cubicBezTo>
                  <a:cubicBezTo>
                    <a:pt x="0" y="5907"/>
                    <a:pt x="0" y="6454"/>
                    <a:pt x="381" y="6502"/>
                  </a:cubicBezTo>
                  <a:cubicBezTo>
                    <a:pt x="4715" y="6311"/>
                    <a:pt x="7668" y="3430"/>
                    <a:pt x="9645" y="1501"/>
                  </a:cubicBezTo>
                  <a:lnTo>
                    <a:pt x="10097" y="1049"/>
                  </a:lnTo>
                  <a:lnTo>
                    <a:pt x="10097" y="2001"/>
                  </a:lnTo>
                  <a:cubicBezTo>
                    <a:pt x="10121" y="2192"/>
                    <a:pt x="10270" y="2287"/>
                    <a:pt x="10419" y="2287"/>
                  </a:cubicBezTo>
                  <a:cubicBezTo>
                    <a:pt x="10568" y="2287"/>
                    <a:pt x="10717" y="2192"/>
                    <a:pt x="10740" y="2001"/>
                  </a:cubicBezTo>
                  <a:lnTo>
                    <a:pt x="10740" y="334"/>
                  </a:lnTo>
                  <a:cubicBezTo>
                    <a:pt x="10740" y="144"/>
                    <a:pt x="10597" y="1"/>
                    <a:pt x="104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8" name="Google Shape;5178;p52"/>
          <p:cNvSpPr txBox="1"/>
          <p:nvPr/>
        </p:nvSpPr>
        <p:spPr>
          <a:xfrm>
            <a:off x="540075" y="620875"/>
            <a:ext cx="7424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Identify Periods of High Volatility by Focusing on the Top 10% of the Weekly Volatility Values</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pic>
        <p:nvPicPr>
          <p:cNvPr id="5179" name="Google Shape;5179;p52"/>
          <p:cNvPicPr preferRelativeResize="0"/>
          <p:nvPr/>
        </p:nvPicPr>
        <p:blipFill>
          <a:blip r:embed="rId3">
            <a:alphaModFix/>
          </a:blip>
          <a:stretch>
            <a:fillRect/>
          </a:stretch>
        </p:blipFill>
        <p:spPr>
          <a:xfrm>
            <a:off x="504275" y="1869050"/>
            <a:ext cx="4494323" cy="268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3" name="Shape 5183"/>
        <p:cNvGrpSpPr/>
        <p:nvPr/>
      </p:nvGrpSpPr>
      <p:grpSpPr>
        <a:xfrm>
          <a:off x="0" y="0"/>
          <a:ext cx="0" cy="0"/>
          <a:chOff x="0" y="0"/>
          <a:chExt cx="0" cy="0"/>
        </a:xfrm>
      </p:grpSpPr>
      <p:sp>
        <p:nvSpPr>
          <p:cNvPr id="5184" name="Google Shape;5184;p53"/>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Correlation Matrix of Bitcoin Close Price </a:t>
            </a:r>
            <a:endParaRPr>
              <a:solidFill>
                <a:schemeClr val="dk2"/>
              </a:solidFill>
            </a:endParaRPr>
          </a:p>
          <a:p>
            <a:pPr indent="0" lvl="0" marL="0" rtl="0" algn="l">
              <a:spcBef>
                <a:spcPts val="0"/>
              </a:spcBef>
              <a:spcAft>
                <a:spcPts val="0"/>
              </a:spcAft>
              <a:buNone/>
            </a:pPr>
            <a:r>
              <a:rPr lang="en">
                <a:solidFill>
                  <a:schemeClr val="dk2"/>
                </a:solidFill>
              </a:rPr>
              <a:t>vs. Other Indices' Close Price</a:t>
            </a:r>
            <a:endParaRPr>
              <a:solidFill>
                <a:schemeClr val="dk2"/>
              </a:solidFill>
            </a:endParaRPr>
          </a:p>
        </p:txBody>
      </p:sp>
      <p:sp>
        <p:nvSpPr>
          <p:cNvPr id="5185" name="Google Shape;5185;p53"/>
          <p:cNvSpPr/>
          <p:nvPr/>
        </p:nvSpPr>
        <p:spPr>
          <a:xfrm>
            <a:off x="735600" y="1993175"/>
            <a:ext cx="201900" cy="20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53"/>
          <p:cNvSpPr txBox="1"/>
          <p:nvPr/>
        </p:nvSpPr>
        <p:spPr>
          <a:xfrm>
            <a:off x="1048550" y="1954575"/>
            <a:ext cx="2411400" cy="384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oppins"/>
                <a:ea typeface="Poppins"/>
                <a:cs typeface="Poppins"/>
                <a:sym typeface="Poppins"/>
              </a:rPr>
              <a:t>BTC &amp; Gold: 0.86</a:t>
            </a:r>
            <a:endParaRPr sz="2000">
              <a:solidFill>
                <a:schemeClr val="dk1"/>
              </a:solidFill>
              <a:latin typeface="Poppins ExtraBold"/>
              <a:ea typeface="Poppins ExtraBold"/>
              <a:cs typeface="Poppins ExtraBold"/>
              <a:sym typeface="Poppins ExtraBold"/>
            </a:endParaRPr>
          </a:p>
        </p:txBody>
      </p:sp>
      <p:grpSp>
        <p:nvGrpSpPr>
          <p:cNvPr id="5187" name="Google Shape;5187;p53"/>
          <p:cNvGrpSpPr/>
          <p:nvPr/>
        </p:nvGrpSpPr>
        <p:grpSpPr>
          <a:xfrm rot="10800000">
            <a:off x="7808117" y="539507"/>
            <a:ext cx="878914" cy="511681"/>
            <a:chOff x="4436950" y="1405000"/>
            <a:chExt cx="682175" cy="397175"/>
          </a:xfrm>
        </p:grpSpPr>
        <p:sp>
          <p:nvSpPr>
            <p:cNvPr id="5188" name="Google Shape;5188;p53"/>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53"/>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53"/>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53"/>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92" name="Google Shape;5192;p53"/>
          <p:cNvPicPr preferRelativeResize="0"/>
          <p:nvPr/>
        </p:nvPicPr>
        <p:blipFill>
          <a:blip r:embed="rId3">
            <a:alphaModFix/>
          </a:blip>
          <a:stretch>
            <a:fillRect/>
          </a:stretch>
        </p:blipFill>
        <p:spPr>
          <a:xfrm>
            <a:off x="3698225" y="1954575"/>
            <a:ext cx="4382414" cy="3036525"/>
          </a:xfrm>
          <a:prstGeom prst="rect">
            <a:avLst/>
          </a:prstGeom>
          <a:noFill/>
          <a:ln>
            <a:noFill/>
          </a:ln>
        </p:spPr>
      </p:pic>
      <p:sp>
        <p:nvSpPr>
          <p:cNvPr id="5193" name="Google Shape;5193;p53"/>
          <p:cNvSpPr/>
          <p:nvPr/>
        </p:nvSpPr>
        <p:spPr>
          <a:xfrm>
            <a:off x="719988" y="2574150"/>
            <a:ext cx="233100" cy="233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53"/>
          <p:cNvSpPr/>
          <p:nvPr/>
        </p:nvSpPr>
        <p:spPr>
          <a:xfrm>
            <a:off x="720000" y="3073038"/>
            <a:ext cx="233100" cy="233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53"/>
          <p:cNvSpPr txBox="1"/>
          <p:nvPr/>
        </p:nvSpPr>
        <p:spPr>
          <a:xfrm>
            <a:off x="1048550" y="2498700"/>
            <a:ext cx="2411400" cy="384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oppins"/>
                <a:ea typeface="Poppins"/>
                <a:cs typeface="Poppins"/>
                <a:sym typeface="Poppins"/>
              </a:rPr>
              <a:t>BTC &amp; SPY: 0.87</a:t>
            </a:r>
            <a:endParaRPr sz="2000">
              <a:solidFill>
                <a:schemeClr val="dk1"/>
              </a:solidFill>
              <a:latin typeface="Poppins ExtraBold"/>
              <a:ea typeface="Poppins ExtraBold"/>
              <a:cs typeface="Poppins ExtraBold"/>
              <a:sym typeface="Poppins ExtraBold"/>
            </a:endParaRPr>
          </a:p>
        </p:txBody>
      </p:sp>
      <p:sp>
        <p:nvSpPr>
          <p:cNvPr id="5196" name="Google Shape;5196;p53"/>
          <p:cNvSpPr txBox="1"/>
          <p:nvPr/>
        </p:nvSpPr>
        <p:spPr>
          <a:xfrm>
            <a:off x="1077025" y="3042825"/>
            <a:ext cx="2411400" cy="384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oppins"/>
                <a:ea typeface="Poppins"/>
                <a:cs typeface="Poppins"/>
                <a:sym typeface="Poppins"/>
              </a:rPr>
              <a:t>BTC &amp; VIX: -0.48</a:t>
            </a:r>
            <a:endParaRPr sz="2000">
              <a:solidFill>
                <a:schemeClr val="dk1"/>
              </a:solidFill>
              <a:latin typeface="Poppins ExtraBold"/>
              <a:ea typeface="Poppins ExtraBold"/>
              <a:cs typeface="Poppins ExtraBold"/>
              <a:sym typeface="Poppins ExtraBold"/>
            </a:endParaRPr>
          </a:p>
        </p:txBody>
      </p:sp>
      <p:sp>
        <p:nvSpPr>
          <p:cNvPr id="5197" name="Google Shape;5197;p53"/>
          <p:cNvSpPr txBox="1"/>
          <p:nvPr/>
        </p:nvSpPr>
        <p:spPr>
          <a:xfrm>
            <a:off x="735600" y="928125"/>
            <a:ext cx="71115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Visualization of How Bitcoin's Price Movements Relate to Other Assets, Offering Insights into Asset Co-movements</a:t>
            </a:r>
            <a:endParaRPr b="1">
              <a:solidFill>
                <a:schemeClr val="dk1"/>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1" name="Shape 5201"/>
        <p:cNvGrpSpPr/>
        <p:nvPr/>
      </p:nvGrpSpPr>
      <p:grpSpPr>
        <a:xfrm>
          <a:off x="0" y="0"/>
          <a:ext cx="0" cy="0"/>
          <a:chOff x="0" y="0"/>
          <a:chExt cx="0" cy="0"/>
        </a:xfrm>
      </p:grpSpPr>
      <p:sp>
        <p:nvSpPr>
          <p:cNvPr id="5202" name="Google Shape;5202;p54"/>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Correlation Matrix of Bitcoin Volatility </a:t>
            </a:r>
            <a:endParaRPr>
              <a:solidFill>
                <a:schemeClr val="dk2"/>
              </a:solidFill>
            </a:endParaRPr>
          </a:p>
          <a:p>
            <a:pPr indent="0" lvl="0" marL="0" rtl="0" algn="l">
              <a:spcBef>
                <a:spcPts val="0"/>
              </a:spcBef>
              <a:spcAft>
                <a:spcPts val="0"/>
              </a:spcAft>
              <a:buNone/>
            </a:pPr>
            <a:r>
              <a:rPr lang="en">
                <a:solidFill>
                  <a:schemeClr val="dk2"/>
                </a:solidFill>
              </a:rPr>
              <a:t>vs. Other Indices' Volatility</a:t>
            </a:r>
            <a:endParaRPr>
              <a:solidFill>
                <a:schemeClr val="dk2"/>
              </a:solidFill>
            </a:endParaRPr>
          </a:p>
        </p:txBody>
      </p:sp>
      <p:sp>
        <p:nvSpPr>
          <p:cNvPr id="5203" name="Google Shape;5203;p54"/>
          <p:cNvSpPr/>
          <p:nvPr/>
        </p:nvSpPr>
        <p:spPr>
          <a:xfrm>
            <a:off x="821475" y="1874225"/>
            <a:ext cx="201900" cy="201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54"/>
          <p:cNvSpPr txBox="1"/>
          <p:nvPr/>
        </p:nvSpPr>
        <p:spPr>
          <a:xfrm>
            <a:off x="1134425" y="1835625"/>
            <a:ext cx="2411400" cy="384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Poppins"/>
                <a:ea typeface="Poppins"/>
                <a:cs typeface="Poppins"/>
                <a:sym typeface="Poppins"/>
              </a:rPr>
              <a:t>Highest：</a:t>
            </a:r>
            <a:r>
              <a:rPr lang="en" sz="2000">
                <a:solidFill>
                  <a:schemeClr val="dk1"/>
                </a:solidFill>
                <a:latin typeface="Poppins ExtraBold"/>
                <a:ea typeface="Poppins ExtraBold"/>
                <a:cs typeface="Poppins ExtraBold"/>
                <a:sym typeface="Poppins ExtraBold"/>
              </a:rPr>
              <a:t>0.25</a:t>
            </a:r>
            <a:endParaRPr sz="2000">
              <a:solidFill>
                <a:schemeClr val="dk1"/>
              </a:solidFill>
              <a:latin typeface="Poppins ExtraBold"/>
              <a:ea typeface="Poppins ExtraBold"/>
              <a:cs typeface="Poppins ExtraBold"/>
              <a:sym typeface="Poppins ExtraBold"/>
            </a:endParaRPr>
          </a:p>
        </p:txBody>
      </p:sp>
      <p:sp>
        <p:nvSpPr>
          <p:cNvPr id="5205" name="Google Shape;5205;p54"/>
          <p:cNvSpPr txBox="1"/>
          <p:nvPr/>
        </p:nvSpPr>
        <p:spPr>
          <a:xfrm>
            <a:off x="1134425" y="2265100"/>
            <a:ext cx="2272800" cy="671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chemeClr val="dk1"/>
                </a:solidFill>
                <a:latin typeface="Poppins"/>
                <a:ea typeface="Poppins"/>
                <a:cs typeface="Poppins"/>
                <a:sym typeface="Poppins"/>
              </a:rPr>
              <a:t>volatility movements are generally not strongly related</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grpSp>
        <p:nvGrpSpPr>
          <p:cNvPr id="5206" name="Google Shape;5206;p54"/>
          <p:cNvGrpSpPr/>
          <p:nvPr/>
        </p:nvGrpSpPr>
        <p:grpSpPr>
          <a:xfrm rot="10800000">
            <a:off x="7808117" y="539507"/>
            <a:ext cx="878914" cy="511681"/>
            <a:chOff x="4436950" y="1405000"/>
            <a:chExt cx="682175" cy="397175"/>
          </a:xfrm>
        </p:grpSpPr>
        <p:sp>
          <p:nvSpPr>
            <p:cNvPr id="5207" name="Google Shape;5207;p54"/>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54"/>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54"/>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54"/>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11" name="Google Shape;5211;p54"/>
          <p:cNvPicPr preferRelativeResize="0"/>
          <p:nvPr/>
        </p:nvPicPr>
        <p:blipFill>
          <a:blip r:embed="rId3">
            <a:alphaModFix/>
          </a:blip>
          <a:stretch>
            <a:fillRect/>
          </a:stretch>
        </p:blipFill>
        <p:spPr>
          <a:xfrm>
            <a:off x="3838900" y="1784625"/>
            <a:ext cx="4411339" cy="3036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5" name="Shape 5215"/>
        <p:cNvGrpSpPr/>
        <p:nvPr/>
      </p:nvGrpSpPr>
      <p:grpSpPr>
        <a:xfrm>
          <a:off x="0" y="0"/>
          <a:ext cx="0" cy="0"/>
          <a:chOff x="0" y="0"/>
          <a:chExt cx="0" cy="0"/>
        </a:xfrm>
      </p:grpSpPr>
      <p:sp>
        <p:nvSpPr>
          <p:cNvPr id="5216" name="Google Shape;5216;p55"/>
          <p:cNvSpPr txBox="1"/>
          <p:nvPr>
            <p:ph type="title"/>
          </p:nvPr>
        </p:nvSpPr>
        <p:spPr>
          <a:xfrm>
            <a:off x="540075" y="1678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Lagged Effect Analysis</a:t>
            </a:r>
            <a:endParaRPr>
              <a:solidFill>
                <a:schemeClr val="dk2"/>
              </a:solidFill>
            </a:endParaRPr>
          </a:p>
          <a:p>
            <a:pPr indent="0" lvl="0" marL="0" rtl="0" algn="l">
              <a:spcBef>
                <a:spcPts val="0"/>
              </a:spcBef>
              <a:spcAft>
                <a:spcPts val="0"/>
              </a:spcAft>
              <a:buNone/>
            </a:pPr>
            <a:r>
              <a:t/>
            </a:r>
            <a:endParaRPr sz="1400"/>
          </a:p>
        </p:txBody>
      </p:sp>
      <p:grpSp>
        <p:nvGrpSpPr>
          <p:cNvPr id="5217" name="Google Shape;5217;p55"/>
          <p:cNvGrpSpPr/>
          <p:nvPr/>
        </p:nvGrpSpPr>
        <p:grpSpPr>
          <a:xfrm>
            <a:off x="7815367" y="539507"/>
            <a:ext cx="878914" cy="511681"/>
            <a:chOff x="4436950" y="1405000"/>
            <a:chExt cx="682175" cy="397175"/>
          </a:xfrm>
        </p:grpSpPr>
        <p:sp>
          <p:nvSpPr>
            <p:cNvPr id="5218" name="Google Shape;5218;p55"/>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55"/>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55"/>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55"/>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2" name="Google Shape;5222;p55"/>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223" name="Google Shape;5223;p55"/>
          <p:cNvSpPr txBox="1"/>
          <p:nvPr/>
        </p:nvSpPr>
        <p:spPr>
          <a:xfrm>
            <a:off x="540075" y="620875"/>
            <a:ext cx="7424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Determine How Much Influence of Self Past Values (up to 30 days) Have on Current Values</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sp>
        <p:nvSpPr>
          <p:cNvPr id="5224" name="Google Shape;5224;p55"/>
          <p:cNvSpPr/>
          <p:nvPr/>
        </p:nvSpPr>
        <p:spPr>
          <a:xfrm>
            <a:off x="2426550" y="1581885"/>
            <a:ext cx="4297800" cy="544800"/>
          </a:xfrm>
          <a:prstGeom prst="rect">
            <a:avLst/>
          </a:prstGeom>
          <a:gradFill>
            <a:gsLst>
              <a:gs pos="0">
                <a:srgbClr val="D4BE9B"/>
              </a:gs>
              <a:gs pos="100000">
                <a:srgbClr val="9D7F4F"/>
              </a:gs>
            </a:gsLst>
            <a:lin ang="10801400" scaled="0"/>
          </a:gradFill>
          <a:ln>
            <a:noFill/>
          </a:ln>
        </p:spPr>
        <p:txBody>
          <a:bodyPr anchorCtr="0" anchor="ctr" bIns="45700" lIns="90000" spcFirstLastPara="1" rIns="90000" wrap="square" tIns="45700">
            <a:noAutofit/>
          </a:bodyPr>
          <a:lstStyle/>
          <a:p>
            <a:pPr indent="0" lvl="0" marL="0" marR="0" rtl="0" algn="ctr">
              <a:spcBef>
                <a:spcPts val="0"/>
              </a:spcBef>
              <a:spcAft>
                <a:spcPts val="0"/>
              </a:spcAft>
              <a:buNone/>
            </a:pPr>
            <a:r>
              <a:rPr b="1" lang="en">
                <a:solidFill>
                  <a:schemeClr val="lt1"/>
                </a:solidFill>
                <a:latin typeface="Poppins"/>
                <a:ea typeface="Poppins"/>
                <a:cs typeface="Poppins"/>
                <a:sym typeface="Poppins"/>
              </a:rPr>
              <a:t>Partial Autocorrelation Function (PACF)</a:t>
            </a:r>
            <a:endParaRPr b="1">
              <a:solidFill>
                <a:schemeClr val="lt1"/>
              </a:solidFill>
              <a:latin typeface="Poppins"/>
              <a:ea typeface="Poppins"/>
              <a:cs typeface="Poppins"/>
              <a:sym typeface="Poppins"/>
            </a:endParaRPr>
          </a:p>
        </p:txBody>
      </p:sp>
      <p:sp>
        <p:nvSpPr>
          <p:cNvPr id="5225" name="Google Shape;5225;p55"/>
          <p:cNvSpPr/>
          <p:nvPr/>
        </p:nvSpPr>
        <p:spPr>
          <a:xfrm>
            <a:off x="720127" y="3040150"/>
            <a:ext cx="2560200" cy="468300"/>
          </a:xfrm>
          <a:prstGeom prst="rect">
            <a:avLst/>
          </a:prstGeom>
          <a:noFill/>
          <a:ln>
            <a:noFill/>
          </a:ln>
        </p:spPr>
        <p:txBody>
          <a:bodyPr anchorCtr="0" anchor="t" bIns="18000" lIns="90000" spcFirstLastPara="1" rIns="90000" wrap="square" tIns="18000">
            <a:noAutofit/>
          </a:bodyPr>
          <a:lstStyle/>
          <a:p>
            <a:pPr indent="0" lvl="0" marL="0" rtl="0" algn="l">
              <a:lnSpc>
                <a:spcPct val="115000"/>
              </a:lnSpc>
              <a:spcBef>
                <a:spcPts val="0"/>
              </a:spcBef>
              <a:spcAft>
                <a:spcPts val="1000"/>
              </a:spcAft>
              <a:buNone/>
            </a:pPr>
            <a:r>
              <a:rPr lang="en" sz="1200">
                <a:solidFill>
                  <a:schemeClr val="dk1"/>
                </a:solidFill>
                <a:latin typeface="Poppins"/>
                <a:ea typeface="Poppins"/>
                <a:cs typeface="Poppins"/>
                <a:sym typeface="Poppins"/>
              </a:rPr>
              <a:t>Measures the direct correlation between time series values and their lagged values, excluding the effects of intermediate lags</a:t>
            </a:r>
            <a:endParaRPr sz="1200">
              <a:solidFill>
                <a:schemeClr val="dk1"/>
              </a:solidFill>
              <a:latin typeface="Poppins"/>
              <a:ea typeface="Poppins"/>
              <a:cs typeface="Poppins"/>
              <a:sym typeface="Poppins"/>
            </a:endParaRPr>
          </a:p>
        </p:txBody>
      </p:sp>
      <p:sp>
        <p:nvSpPr>
          <p:cNvPr id="5226" name="Google Shape;5226;p55"/>
          <p:cNvSpPr/>
          <p:nvPr/>
        </p:nvSpPr>
        <p:spPr>
          <a:xfrm>
            <a:off x="5870570" y="3040150"/>
            <a:ext cx="2560200" cy="468300"/>
          </a:xfrm>
          <a:prstGeom prst="rect">
            <a:avLst/>
          </a:prstGeom>
          <a:noFill/>
          <a:ln>
            <a:noFill/>
          </a:ln>
        </p:spPr>
        <p:txBody>
          <a:bodyPr anchorCtr="0" anchor="t" bIns="18000" lIns="90000" spcFirstLastPara="1" rIns="90000" wrap="square" tIns="18000">
            <a:noAutofit/>
          </a:bodyPr>
          <a:lstStyle/>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Bitcoin Volatility</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Bitcoin Closing Price </a:t>
            </a:r>
            <a:endParaRPr sz="1200">
              <a:solidFill>
                <a:schemeClr val="dk1"/>
              </a:solidFill>
              <a:latin typeface="Poppins"/>
              <a:ea typeface="Poppins"/>
              <a:cs typeface="Poppins"/>
              <a:sym typeface="Poppins"/>
            </a:endParaRPr>
          </a:p>
          <a:p>
            <a:pPr indent="-304800" lvl="0" marL="457200" rtl="0" algn="l">
              <a:spcBef>
                <a:spcPts val="0"/>
              </a:spcBef>
              <a:spcAft>
                <a:spcPts val="0"/>
              </a:spcAft>
              <a:buClr>
                <a:schemeClr val="dk1"/>
              </a:buClr>
              <a:buSzPts val="1200"/>
              <a:buFont typeface="Poppins"/>
              <a:buAutoNum type="arabicPeriod"/>
            </a:pPr>
            <a:r>
              <a:rPr lang="en" sz="1200">
                <a:solidFill>
                  <a:schemeClr val="dk1"/>
                </a:solidFill>
                <a:latin typeface="Poppins"/>
                <a:ea typeface="Poppins"/>
                <a:cs typeface="Poppins"/>
                <a:sym typeface="Poppins"/>
              </a:rPr>
              <a:t>Bitcoin Log Return </a:t>
            </a:r>
            <a:endParaRPr sz="1200">
              <a:solidFill>
                <a:schemeClr val="dk1"/>
              </a:solidFill>
              <a:latin typeface="Poppins"/>
              <a:ea typeface="Poppins"/>
              <a:cs typeface="Poppins"/>
              <a:sym typeface="Poppins"/>
            </a:endParaRPr>
          </a:p>
        </p:txBody>
      </p:sp>
      <p:sp>
        <p:nvSpPr>
          <p:cNvPr id="5227" name="Google Shape;5227;p55"/>
          <p:cNvSpPr/>
          <p:nvPr/>
        </p:nvSpPr>
        <p:spPr>
          <a:xfrm>
            <a:off x="720075" y="2414025"/>
            <a:ext cx="2560200" cy="546900"/>
          </a:xfrm>
          <a:prstGeom prst="rect">
            <a:avLst/>
          </a:prstGeom>
          <a:noFill/>
          <a:ln>
            <a:noFill/>
          </a:ln>
        </p:spPr>
        <p:txBody>
          <a:bodyPr anchorCtr="0" anchor="b" bIns="18000" lIns="90000" spcFirstLastPara="1" rIns="90000" wrap="square" tIns="18000">
            <a:noAutofit/>
          </a:bodyPr>
          <a:lstStyle/>
          <a:p>
            <a:pPr indent="0" lvl="0" marL="0" marR="0" rtl="0" algn="l">
              <a:spcBef>
                <a:spcPts val="0"/>
              </a:spcBef>
              <a:spcAft>
                <a:spcPts val="0"/>
              </a:spcAft>
              <a:buNone/>
            </a:pPr>
            <a:r>
              <a:rPr b="1" lang="en">
                <a:solidFill>
                  <a:schemeClr val="dk1"/>
                </a:solidFill>
                <a:latin typeface="Poppins"/>
                <a:ea typeface="Poppins"/>
                <a:cs typeface="Poppins"/>
                <a:sym typeface="Poppins"/>
              </a:rPr>
              <a:t>Measure Correlation</a:t>
            </a:r>
            <a:endParaRPr b="1">
              <a:solidFill>
                <a:schemeClr val="dk1"/>
              </a:solidFill>
              <a:latin typeface="Poppins"/>
              <a:ea typeface="Poppins"/>
              <a:cs typeface="Poppins"/>
              <a:sym typeface="Poppins"/>
            </a:endParaRPr>
          </a:p>
        </p:txBody>
      </p:sp>
      <p:sp>
        <p:nvSpPr>
          <p:cNvPr id="5228" name="Google Shape;5228;p55"/>
          <p:cNvSpPr/>
          <p:nvPr/>
        </p:nvSpPr>
        <p:spPr>
          <a:xfrm>
            <a:off x="5870624" y="2414025"/>
            <a:ext cx="2560200" cy="546900"/>
          </a:xfrm>
          <a:prstGeom prst="rect">
            <a:avLst/>
          </a:prstGeom>
          <a:noFill/>
          <a:ln>
            <a:noFill/>
          </a:ln>
        </p:spPr>
        <p:txBody>
          <a:bodyPr anchorCtr="0" anchor="b" bIns="18000" lIns="90000" spcFirstLastPara="1" rIns="90000" wrap="square" tIns="18000">
            <a:noAutofit/>
          </a:bodyPr>
          <a:lstStyle/>
          <a:p>
            <a:pPr indent="0" lvl="0" marL="0" marR="0" rtl="0" algn="l">
              <a:spcBef>
                <a:spcPts val="0"/>
              </a:spcBef>
              <a:spcAft>
                <a:spcPts val="0"/>
              </a:spcAft>
              <a:buNone/>
            </a:pPr>
            <a:r>
              <a:rPr b="1" lang="en">
                <a:solidFill>
                  <a:schemeClr val="dk1"/>
                </a:solidFill>
                <a:latin typeface="Poppins"/>
                <a:ea typeface="Poppins"/>
                <a:cs typeface="Poppins"/>
                <a:sym typeface="Poppins"/>
              </a:rPr>
              <a:t>Analysis to Perform</a:t>
            </a:r>
            <a:endParaRPr b="1">
              <a:solidFill>
                <a:schemeClr val="dk1"/>
              </a:solidFill>
              <a:latin typeface="Poppins"/>
              <a:ea typeface="Poppins"/>
              <a:cs typeface="Poppins"/>
              <a:sym typeface="Poppins"/>
            </a:endParaRPr>
          </a:p>
        </p:txBody>
      </p:sp>
      <p:cxnSp>
        <p:nvCxnSpPr>
          <p:cNvPr id="5229" name="Google Shape;5229;p55"/>
          <p:cNvCxnSpPr>
            <a:stCxn id="5224" idx="1"/>
            <a:endCxn id="5227" idx="0"/>
          </p:cNvCxnSpPr>
          <p:nvPr/>
        </p:nvCxnSpPr>
        <p:spPr>
          <a:xfrm flipH="1">
            <a:off x="2000250" y="1854285"/>
            <a:ext cx="426300" cy="559800"/>
          </a:xfrm>
          <a:prstGeom prst="bentConnector2">
            <a:avLst/>
          </a:prstGeom>
          <a:noFill/>
          <a:ln cap="flat" cmpd="sng" w="9525">
            <a:solidFill>
              <a:schemeClr val="dk2"/>
            </a:solidFill>
            <a:prstDash val="solid"/>
            <a:round/>
            <a:headEnd len="med" w="med" type="none"/>
            <a:tailEnd len="med" w="med" type="none"/>
          </a:ln>
        </p:spPr>
      </p:cxnSp>
      <p:cxnSp>
        <p:nvCxnSpPr>
          <p:cNvPr id="5230" name="Google Shape;5230;p55"/>
          <p:cNvCxnSpPr>
            <a:stCxn id="5224" idx="3"/>
            <a:endCxn id="5228" idx="0"/>
          </p:cNvCxnSpPr>
          <p:nvPr/>
        </p:nvCxnSpPr>
        <p:spPr>
          <a:xfrm>
            <a:off x="6724350" y="1854285"/>
            <a:ext cx="426300" cy="559800"/>
          </a:xfrm>
          <a:prstGeom prst="bentConnector2">
            <a:avLst/>
          </a:prstGeom>
          <a:noFill/>
          <a:ln cap="flat" cmpd="sng" w="9525">
            <a:solidFill>
              <a:schemeClr val="dk2"/>
            </a:solidFill>
            <a:prstDash val="solid"/>
            <a:round/>
            <a:headEnd len="med" w="med" type="none"/>
            <a:tailEnd len="med" w="med" type="none"/>
          </a:ln>
        </p:spPr>
      </p:cxnSp>
      <p:sp>
        <p:nvSpPr>
          <p:cNvPr id="5231" name="Google Shape;5231;p55"/>
          <p:cNvSpPr/>
          <p:nvPr/>
        </p:nvSpPr>
        <p:spPr>
          <a:xfrm>
            <a:off x="720125" y="3040150"/>
            <a:ext cx="119400" cy="1563300"/>
          </a:xfrm>
          <a:prstGeom prst="lef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sp>
        <p:nvSpPr>
          <p:cNvPr id="5232" name="Google Shape;5232;p55"/>
          <p:cNvSpPr/>
          <p:nvPr/>
        </p:nvSpPr>
        <p:spPr>
          <a:xfrm>
            <a:off x="5870575" y="3040150"/>
            <a:ext cx="119400" cy="1563300"/>
          </a:xfrm>
          <a:prstGeom prst="lef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55"/>
          <p:cNvSpPr/>
          <p:nvPr/>
        </p:nvSpPr>
        <p:spPr>
          <a:xfrm>
            <a:off x="3295350" y="3040150"/>
            <a:ext cx="2560200" cy="468300"/>
          </a:xfrm>
          <a:prstGeom prst="rect">
            <a:avLst/>
          </a:prstGeom>
          <a:noFill/>
          <a:ln>
            <a:noFill/>
          </a:ln>
        </p:spPr>
        <p:txBody>
          <a:bodyPr anchorCtr="0" anchor="t" bIns="18000" lIns="90000" spcFirstLastPara="1" rIns="90000" wrap="square" tIns="18000">
            <a:noAutofit/>
          </a:bodyPr>
          <a:lstStyle/>
          <a:p>
            <a:pPr indent="0" lvl="0" marL="0" rtl="0" algn="l">
              <a:spcBef>
                <a:spcPts val="0"/>
              </a:spcBef>
              <a:spcAft>
                <a:spcPts val="0"/>
              </a:spcAft>
              <a:buNone/>
            </a:pPr>
            <a:r>
              <a:rPr lang="en" sz="1200">
                <a:solidFill>
                  <a:schemeClr val="dk1"/>
                </a:solidFill>
                <a:latin typeface="Poppins"/>
                <a:ea typeface="Poppins"/>
                <a:cs typeface="Poppins"/>
                <a:sym typeface="Poppins"/>
              </a:rPr>
              <a:t>Help determine how far into the past we need to look when analyzing Bitcoin’s volatility and price movements</a:t>
            </a:r>
            <a:endParaRPr sz="1200">
              <a:solidFill>
                <a:schemeClr val="dk1"/>
              </a:solidFill>
              <a:latin typeface="Poppins"/>
              <a:ea typeface="Poppins"/>
              <a:cs typeface="Poppins"/>
              <a:sym typeface="Poppins"/>
            </a:endParaRPr>
          </a:p>
          <a:p>
            <a:pPr indent="0" lvl="0" marL="0" marR="0" rtl="0" algn="l">
              <a:spcBef>
                <a:spcPts val="0"/>
              </a:spcBef>
              <a:spcAft>
                <a:spcPts val="0"/>
              </a:spcAft>
              <a:buNone/>
            </a:pPr>
            <a:r>
              <a:t/>
            </a:r>
            <a:endParaRPr sz="1200">
              <a:solidFill>
                <a:schemeClr val="dk1"/>
              </a:solidFill>
              <a:latin typeface="Poppins"/>
              <a:ea typeface="Poppins"/>
              <a:cs typeface="Poppins"/>
              <a:sym typeface="Poppins"/>
            </a:endParaRPr>
          </a:p>
        </p:txBody>
      </p:sp>
      <p:sp>
        <p:nvSpPr>
          <p:cNvPr id="5234" name="Google Shape;5234;p55"/>
          <p:cNvSpPr/>
          <p:nvPr/>
        </p:nvSpPr>
        <p:spPr>
          <a:xfrm>
            <a:off x="3292200" y="2414025"/>
            <a:ext cx="2560200" cy="546900"/>
          </a:xfrm>
          <a:prstGeom prst="rect">
            <a:avLst/>
          </a:prstGeom>
          <a:noFill/>
          <a:ln>
            <a:noFill/>
          </a:ln>
        </p:spPr>
        <p:txBody>
          <a:bodyPr anchorCtr="0" anchor="b" bIns="18000" lIns="90000" spcFirstLastPara="1" rIns="90000" wrap="square" tIns="18000">
            <a:noAutofit/>
          </a:bodyPr>
          <a:lstStyle/>
          <a:p>
            <a:pPr indent="0" lvl="0" marL="0" marR="0" rtl="0" algn="l">
              <a:spcBef>
                <a:spcPts val="0"/>
              </a:spcBef>
              <a:spcAft>
                <a:spcPts val="0"/>
              </a:spcAft>
              <a:buNone/>
            </a:pPr>
            <a:r>
              <a:rPr b="1" lang="en">
                <a:solidFill>
                  <a:schemeClr val="dk1"/>
                </a:solidFill>
                <a:latin typeface="Poppins"/>
                <a:ea typeface="Poppins"/>
                <a:cs typeface="Poppins"/>
                <a:sym typeface="Poppins"/>
              </a:rPr>
              <a:t>Provide Insights</a:t>
            </a:r>
            <a:endParaRPr b="1">
              <a:solidFill>
                <a:schemeClr val="dk1"/>
              </a:solidFill>
              <a:latin typeface="Poppins"/>
              <a:ea typeface="Poppins"/>
              <a:cs typeface="Poppins"/>
              <a:sym typeface="Poppins"/>
            </a:endParaRPr>
          </a:p>
        </p:txBody>
      </p:sp>
      <p:cxnSp>
        <p:nvCxnSpPr>
          <p:cNvPr id="5235" name="Google Shape;5235;p55"/>
          <p:cNvCxnSpPr>
            <a:endCxn id="5234" idx="0"/>
          </p:cNvCxnSpPr>
          <p:nvPr/>
        </p:nvCxnSpPr>
        <p:spPr>
          <a:xfrm flipH="1">
            <a:off x="4572300" y="2126625"/>
            <a:ext cx="3300" cy="287400"/>
          </a:xfrm>
          <a:prstGeom prst="straightConnector1">
            <a:avLst/>
          </a:prstGeom>
          <a:noFill/>
          <a:ln cap="flat" cmpd="sng" w="9525">
            <a:solidFill>
              <a:schemeClr val="dk2"/>
            </a:solidFill>
            <a:prstDash val="solid"/>
            <a:round/>
            <a:headEnd len="med" w="med" type="none"/>
            <a:tailEnd len="med" w="med" type="none"/>
          </a:ln>
        </p:spPr>
      </p:cxnSp>
      <p:sp>
        <p:nvSpPr>
          <p:cNvPr id="5236" name="Google Shape;5236;p55"/>
          <p:cNvSpPr/>
          <p:nvPr/>
        </p:nvSpPr>
        <p:spPr>
          <a:xfrm>
            <a:off x="3295350" y="3040175"/>
            <a:ext cx="119400" cy="1563300"/>
          </a:xfrm>
          <a:prstGeom prst="leftBracket">
            <a:avLst>
              <a:gd fmla="val 0"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8" name="Shape 4808"/>
        <p:cNvGrpSpPr/>
        <p:nvPr/>
      </p:nvGrpSpPr>
      <p:grpSpPr>
        <a:xfrm>
          <a:off x="0" y="0"/>
          <a:ext cx="0" cy="0"/>
          <a:chOff x="0" y="0"/>
          <a:chExt cx="0" cy="0"/>
        </a:xfrm>
      </p:grpSpPr>
      <p:sp>
        <p:nvSpPr>
          <p:cNvPr id="4809" name="Google Shape;4809;p38"/>
          <p:cNvSpPr txBox="1"/>
          <p:nvPr>
            <p:ph type="title"/>
          </p:nvPr>
        </p:nvSpPr>
        <p:spPr>
          <a:xfrm>
            <a:off x="2051675" y="1831050"/>
            <a:ext cx="5303400" cy="148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2"/>
                </a:solidFill>
              </a:rPr>
              <a:t>Introduction</a:t>
            </a:r>
            <a:endParaRPr>
              <a:solidFill>
                <a:schemeClr val="dk2"/>
              </a:solidFill>
            </a:endParaRPr>
          </a:p>
        </p:txBody>
      </p:sp>
      <p:grpSp>
        <p:nvGrpSpPr>
          <p:cNvPr id="4810" name="Google Shape;4810;p38"/>
          <p:cNvGrpSpPr/>
          <p:nvPr/>
        </p:nvGrpSpPr>
        <p:grpSpPr>
          <a:xfrm>
            <a:off x="7430942" y="539507"/>
            <a:ext cx="1256089" cy="511681"/>
            <a:chOff x="7438192" y="539507"/>
            <a:chExt cx="1256089" cy="511681"/>
          </a:xfrm>
        </p:grpSpPr>
        <p:sp>
          <p:nvSpPr>
            <p:cNvPr id="4811" name="Google Shape;4811;p38"/>
            <p:cNvSpPr/>
            <p:nvPr/>
          </p:nvSpPr>
          <p:spPr>
            <a:xfrm>
              <a:off x="7815721"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38"/>
            <p:cNvSpPr/>
            <p:nvPr/>
          </p:nvSpPr>
          <p:spPr>
            <a:xfrm>
              <a:off x="8182593" y="539507"/>
              <a:ext cx="511688" cy="511681"/>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38"/>
            <p:cNvSpPr/>
            <p:nvPr/>
          </p:nvSpPr>
          <p:spPr>
            <a:xfrm>
              <a:off x="7438546"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38"/>
            <p:cNvSpPr/>
            <p:nvPr/>
          </p:nvSpPr>
          <p:spPr>
            <a:xfrm>
              <a:off x="7815367"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38"/>
            <p:cNvSpPr/>
            <p:nvPr/>
          </p:nvSpPr>
          <p:spPr>
            <a:xfrm>
              <a:off x="8182593" y="539507"/>
              <a:ext cx="511334" cy="511326"/>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38"/>
            <p:cNvSpPr/>
            <p:nvPr/>
          </p:nvSpPr>
          <p:spPr>
            <a:xfrm>
              <a:off x="7438192"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7" name="Google Shape;4817;p38"/>
          <p:cNvGrpSpPr/>
          <p:nvPr/>
        </p:nvGrpSpPr>
        <p:grpSpPr>
          <a:xfrm>
            <a:off x="440642" y="4092332"/>
            <a:ext cx="878914" cy="511681"/>
            <a:chOff x="4436950" y="1405000"/>
            <a:chExt cx="682175" cy="397175"/>
          </a:xfrm>
        </p:grpSpPr>
        <p:sp>
          <p:nvSpPr>
            <p:cNvPr id="4818" name="Google Shape;4818;p38"/>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38"/>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38"/>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38"/>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2" name="Google Shape;4822;p38"/>
          <p:cNvGrpSpPr/>
          <p:nvPr/>
        </p:nvGrpSpPr>
        <p:grpSpPr>
          <a:xfrm rot="-939157">
            <a:off x="1333227" y="960499"/>
            <a:ext cx="920204" cy="838345"/>
            <a:chOff x="2750591" y="2542826"/>
            <a:chExt cx="920218" cy="838358"/>
          </a:xfrm>
        </p:grpSpPr>
        <p:grpSp>
          <p:nvGrpSpPr>
            <p:cNvPr id="4823" name="Google Shape;4823;p38"/>
            <p:cNvGrpSpPr/>
            <p:nvPr/>
          </p:nvGrpSpPr>
          <p:grpSpPr>
            <a:xfrm>
              <a:off x="2750591" y="2542826"/>
              <a:ext cx="920218" cy="838358"/>
              <a:chOff x="1310300" y="1329825"/>
              <a:chExt cx="599725" cy="546375"/>
            </a:xfrm>
          </p:grpSpPr>
          <p:sp>
            <p:nvSpPr>
              <p:cNvPr id="4824" name="Google Shape;4824;p38"/>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38"/>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6" name="Google Shape;4826;p38"/>
            <p:cNvGrpSpPr/>
            <p:nvPr/>
          </p:nvGrpSpPr>
          <p:grpSpPr>
            <a:xfrm>
              <a:off x="3008489" y="2761747"/>
              <a:ext cx="404420" cy="400514"/>
              <a:chOff x="5049725" y="1435050"/>
              <a:chExt cx="486550" cy="481850"/>
            </a:xfrm>
          </p:grpSpPr>
          <p:sp>
            <p:nvSpPr>
              <p:cNvPr id="4827" name="Google Shape;4827;p38"/>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28" name="Google Shape;4828;p38"/>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29" name="Google Shape;4829;p38"/>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30" name="Google Shape;4830;p38"/>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4831" name="Google Shape;4831;p38"/>
          <p:cNvGrpSpPr/>
          <p:nvPr/>
        </p:nvGrpSpPr>
        <p:grpSpPr>
          <a:xfrm rot="656482">
            <a:off x="7502157" y="2152578"/>
            <a:ext cx="920197" cy="838339"/>
            <a:chOff x="6761641" y="1258289"/>
            <a:chExt cx="920218" cy="838358"/>
          </a:xfrm>
        </p:grpSpPr>
        <p:grpSp>
          <p:nvGrpSpPr>
            <p:cNvPr id="4832" name="Google Shape;4832;p38"/>
            <p:cNvGrpSpPr/>
            <p:nvPr/>
          </p:nvGrpSpPr>
          <p:grpSpPr>
            <a:xfrm>
              <a:off x="6761641" y="1258289"/>
              <a:ext cx="920218" cy="838358"/>
              <a:chOff x="1310300" y="1329825"/>
              <a:chExt cx="599725" cy="546375"/>
            </a:xfrm>
          </p:grpSpPr>
          <p:sp>
            <p:nvSpPr>
              <p:cNvPr id="4833" name="Google Shape;4833;p38"/>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38"/>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5" name="Google Shape;4835;p38"/>
            <p:cNvGrpSpPr/>
            <p:nvPr/>
          </p:nvGrpSpPr>
          <p:grpSpPr>
            <a:xfrm>
              <a:off x="7021511" y="1470297"/>
              <a:ext cx="415480" cy="414364"/>
              <a:chOff x="944600" y="3981825"/>
              <a:chExt cx="297750" cy="296950"/>
            </a:xfrm>
          </p:grpSpPr>
          <p:sp>
            <p:nvSpPr>
              <p:cNvPr id="4836" name="Google Shape;4836;p38"/>
              <p:cNvSpPr/>
              <p:nvPr/>
            </p:nvSpPr>
            <p:spPr>
              <a:xfrm>
                <a:off x="944600" y="3981825"/>
                <a:ext cx="297750" cy="296950"/>
              </a:xfrm>
              <a:custGeom>
                <a:rect b="b" l="l" r="r" t="t"/>
                <a:pathLst>
                  <a:path extrusionOk="0" h="11878" w="1191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38"/>
              <p:cNvSpPr/>
              <p:nvPr/>
            </p:nvSpPr>
            <p:spPr>
              <a:xfrm>
                <a:off x="1058025" y="4155875"/>
                <a:ext cx="72500" cy="52000"/>
              </a:xfrm>
              <a:custGeom>
                <a:rect b="b" l="l" r="r" t="t"/>
                <a:pathLst>
                  <a:path extrusionOk="0" h="2080" w="290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38"/>
              <p:cNvSpPr/>
              <p:nvPr/>
            </p:nvSpPr>
            <p:spPr>
              <a:xfrm>
                <a:off x="1076150" y="4103900"/>
                <a:ext cx="35475" cy="35475"/>
              </a:xfrm>
              <a:custGeom>
                <a:rect b="b" l="l" r="r" t="t"/>
                <a:pathLst>
                  <a:path extrusionOk="0" h="1419" w="1419">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38"/>
              <p:cNvSpPr/>
              <p:nvPr/>
            </p:nvSpPr>
            <p:spPr>
              <a:xfrm>
                <a:off x="1016275" y="4051125"/>
                <a:ext cx="155975" cy="137075"/>
              </a:xfrm>
              <a:custGeom>
                <a:rect b="b" l="l" r="r" t="t"/>
                <a:pathLst>
                  <a:path extrusionOk="0" h="5483" w="6239">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40" name="Google Shape;4840;p38"/>
          <p:cNvSpPr txBox="1"/>
          <p:nvPr>
            <p:ph idx="2" type="title"/>
          </p:nvPr>
        </p:nvSpPr>
        <p:spPr>
          <a:xfrm>
            <a:off x="3960450" y="844050"/>
            <a:ext cx="1223100" cy="12231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41" name="Google Shape;4841;p38"/>
          <p:cNvSpPr txBox="1"/>
          <p:nvPr>
            <p:ph idx="1" type="subTitle"/>
          </p:nvPr>
        </p:nvSpPr>
        <p:spPr>
          <a:xfrm>
            <a:off x="1595625" y="3769850"/>
            <a:ext cx="59484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What managerial problem are we solving?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0" name="Shape 5240"/>
        <p:cNvGrpSpPr/>
        <p:nvPr/>
      </p:nvGrpSpPr>
      <p:grpSpPr>
        <a:xfrm>
          <a:off x="0" y="0"/>
          <a:ext cx="0" cy="0"/>
          <a:chOff x="0" y="0"/>
          <a:chExt cx="0" cy="0"/>
        </a:xfrm>
      </p:grpSpPr>
      <p:sp>
        <p:nvSpPr>
          <p:cNvPr id="5241" name="Google Shape;5241;p56"/>
          <p:cNvSpPr txBox="1"/>
          <p:nvPr>
            <p:ph type="title"/>
          </p:nvPr>
        </p:nvSpPr>
        <p:spPr>
          <a:xfrm>
            <a:off x="443225" y="882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PACF: </a:t>
            </a:r>
            <a:r>
              <a:rPr lang="en">
                <a:solidFill>
                  <a:schemeClr val="dk2"/>
                </a:solidFill>
              </a:rPr>
              <a:t>Bitcoin Volatility </a:t>
            </a:r>
            <a:endParaRPr sz="1400"/>
          </a:p>
        </p:txBody>
      </p:sp>
      <p:grpSp>
        <p:nvGrpSpPr>
          <p:cNvPr id="5242" name="Google Shape;5242;p56"/>
          <p:cNvGrpSpPr/>
          <p:nvPr/>
        </p:nvGrpSpPr>
        <p:grpSpPr>
          <a:xfrm>
            <a:off x="7815367" y="539507"/>
            <a:ext cx="878914" cy="511681"/>
            <a:chOff x="4436950" y="1405000"/>
            <a:chExt cx="682175" cy="397175"/>
          </a:xfrm>
        </p:grpSpPr>
        <p:sp>
          <p:nvSpPr>
            <p:cNvPr id="5243" name="Google Shape;5243;p56"/>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56"/>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56"/>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56"/>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47" name="Google Shape;5247;p56"/>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248" name="Google Shape;5248;p56"/>
          <p:cNvSpPr txBox="1"/>
          <p:nvPr/>
        </p:nvSpPr>
        <p:spPr>
          <a:xfrm>
            <a:off x="443225" y="539500"/>
            <a:ext cx="7424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rPr b="1" lang="en">
                <a:solidFill>
                  <a:schemeClr val="dk1"/>
                </a:solidFill>
                <a:latin typeface="Poppins"/>
                <a:ea typeface="Poppins"/>
                <a:cs typeface="Poppins"/>
                <a:sym typeface="Poppins"/>
              </a:rPr>
              <a:t>Assess how past volatilities influence future volatilities</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grpSp>
        <p:nvGrpSpPr>
          <p:cNvPr id="5249" name="Google Shape;5249;p56"/>
          <p:cNvGrpSpPr/>
          <p:nvPr/>
        </p:nvGrpSpPr>
        <p:grpSpPr>
          <a:xfrm>
            <a:off x="5384230" y="1860858"/>
            <a:ext cx="920218" cy="826283"/>
            <a:chOff x="1310300" y="1329825"/>
            <a:chExt cx="599725" cy="546375"/>
          </a:xfrm>
        </p:grpSpPr>
        <p:sp>
          <p:nvSpPr>
            <p:cNvPr id="5250" name="Google Shape;5250;p56"/>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56"/>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2" name="Google Shape;5252;p56"/>
          <p:cNvGrpSpPr/>
          <p:nvPr/>
        </p:nvGrpSpPr>
        <p:grpSpPr>
          <a:xfrm rot="-822942">
            <a:off x="5638584" y="2119697"/>
            <a:ext cx="411505" cy="308598"/>
            <a:chOff x="3271200" y="3863875"/>
            <a:chExt cx="481825" cy="366950"/>
          </a:xfrm>
        </p:grpSpPr>
        <p:sp>
          <p:nvSpPr>
            <p:cNvPr id="5253" name="Google Shape;5253;p56"/>
            <p:cNvSpPr/>
            <p:nvPr/>
          </p:nvSpPr>
          <p:spPr>
            <a:xfrm>
              <a:off x="3271200" y="3920350"/>
              <a:ext cx="283225" cy="310475"/>
            </a:xfrm>
            <a:custGeom>
              <a:rect b="b" l="l" r="r" t="t"/>
              <a:pathLst>
                <a:path extrusionOk="0" h="12419" w="11329">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54" name="Google Shape;5254;p56"/>
            <p:cNvSpPr/>
            <p:nvPr/>
          </p:nvSpPr>
          <p:spPr>
            <a:xfrm>
              <a:off x="3526175" y="3863875"/>
              <a:ext cx="226850" cy="310575"/>
            </a:xfrm>
            <a:custGeom>
              <a:rect b="b" l="l" r="r" t="t"/>
              <a:pathLst>
                <a:path extrusionOk="0" h="12423" w="9074">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255" name="Google Shape;5255;p56"/>
          <p:cNvSpPr txBox="1"/>
          <p:nvPr>
            <p:ph idx="2" type="title"/>
          </p:nvPr>
        </p:nvSpPr>
        <p:spPr>
          <a:xfrm>
            <a:off x="6304457" y="2080053"/>
            <a:ext cx="2679300" cy="38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Insights</a:t>
            </a:r>
            <a:endParaRPr sz="1400"/>
          </a:p>
        </p:txBody>
      </p:sp>
      <p:sp>
        <p:nvSpPr>
          <p:cNvPr id="5256" name="Google Shape;5256;p56"/>
          <p:cNvSpPr txBox="1"/>
          <p:nvPr>
            <p:ph idx="1" type="subTitle"/>
          </p:nvPr>
        </p:nvSpPr>
        <p:spPr>
          <a:xfrm>
            <a:off x="4744325" y="2743175"/>
            <a:ext cx="3735000" cy="720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Significant Lag Effects: a notable spike at lag 1, indicating that the previous day's volatility has a relatively strong direct influence on the current day's volatility</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Diminishing Impact: As the lag increases, the partial autocorrelations generally decrease and fluctuate around zero</a:t>
            </a:r>
            <a:endParaRPr sz="1200"/>
          </a:p>
        </p:txBody>
      </p:sp>
      <p:pic>
        <p:nvPicPr>
          <p:cNvPr id="5257" name="Google Shape;5257;p56"/>
          <p:cNvPicPr preferRelativeResize="0"/>
          <p:nvPr/>
        </p:nvPicPr>
        <p:blipFill>
          <a:blip r:embed="rId3">
            <a:alphaModFix/>
          </a:blip>
          <a:stretch>
            <a:fillRect/>
          </a:stretch>
        </p:blipFill>
        <p:spPr>
          <a:xfrm>
            <a:off x="443225" y="1662713"/>
            <a:ext cx="4301100" cy="2881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1" name="Shape 5261"/>
        <p:cNvGrpSpPr/>
        <p:nvPr/>
      </p:nvGrpSpPr>
      <p:grpSpPr>
        <a:xfrm>
          <a:off x="0" y="0"/>
          <a:ext cx="0" cy="0"/>
          <a:chOff x="0" y="0"/>
          <a:chExt cx="0" cy="0"/>
        </a:xfrm>
      </p:grpSpPr>
      <p:sp>
        <p:nvSpPr>
          <p:cNvPr id="5262" name="Google Shape;5262;p57"/>
          <p:cNvSpPr txBox="1"/>
          <p:nvPr>
            <p:ph type="title"/>
          </p:nvPr>
        </p:nvSpPr>
        <p:spPr>
          <a:xfrm>
            <a:off x="443225" y="882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PACF: BTC Close Price</a:t>
            </a:r>
            <a:r>
              <a:rPr lang="en">
                <a:solidFill>
                  <a:schemeClr val="dk2"/>
                </a:solidFill>
              </a:rPr>
              <a:t> </a:t>
            </a:r>
            <a:endParaRPr sz="1400"/>
          </a:p>
        </p:txBody>
      </p:sp>
      <p:grpSp>
        <p:nvGrpSpPr>
          <p:cNvPr id="5263" name="Google Shape;5263;p57"/>
          <p:cNvGrpSpPr/>
          <p:nvPr/>
        </p:nvGrpSpPr>
        <p:grpSpPr>
          <a:xfrm>
            <a:off x="7815367" y="539507"/>
            <a:ext cx="878914" cy="511681"/>
            <a:chOff x="4436950" y="1405000"/>
            <a:chExt cx="682175" cy="397175"/>
          </a:xfrm>
        </p:grpSpPr>
        <p:sp>
          <p:nvSpPr>
            <p:cNvPr id="5264" name="Google Shape;5264;p57"/>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57"/>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57"/>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57"/>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8" name="Google Shape;5268;p57"/>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269" name="Google Shape;5269;p57"/>
          <p:cNvSpPr txBox="1"/>
          <p:nvPr/>
        </p:nvSpPr>
        <p:spPr>
          <a:xfrm>
            <a:off x="443225" y="539500"/>
            <a:ext cx="7424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rPr b="1" lang="en">
                <a:solidFill>
                  <a:schemeClr val="dk1"/>
                </a:solidFill>
                <a:latin typeface="Poppins"/>
                <a:ea typeface="Poppins"/>
                <a:cs typeface="Poppins"/>
                <a:sym typeface="Poppins"/>
              </a:rPr>
              <a:t>E</a:t>
            </a:r>
            <a:r>
              <a:rPr b="1" lang="en">
                <a:solidFill>
                  <a:schemeClr val="dk1"/>
                </a:solidFill>
                <a:latin typeface="Poppins"/>
                <a:ea typeface="Poppins"/>
                <a:cs typeface="Poppins"/>
                <a:sym typeface="Poppins"/>
              </a:rPr>
              <a:t>valuate the Lag Effect of Past Closing Prices on Future Prices</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grpSp>
        <p:nvGrpSpPr>
          <p:cNvPr id="5270" name="Google Shape;5270;p57"/>
          <p:cNvGrpSpPr/>
          <p:nvPr/>
        </p:nvGrpSpPr>
        <p:grpSpPr>
          <a:xfrm>
            <a:off x="5234825" y="1870180"/>
            <a:ext cx="920218" cy="836992"/>
            <a:chOff x="1310300" y="1329825"/>
            <a:chExt cx="599725" cy="546375"/>
          </a:xfrm>
        </p:grpSpPr>
        <p:sp>
          <p:nvSpPr>
            <p:cNvPr id="5271" name="Google Shape;5271;p57"/>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57"/>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3" name="Google Shape;5273;p57"/>
          <p:cNvGrpSpPr/>
          <p:nvPr/>
        </p:nvGrpSpPr>
        <p:grpSpPr>
          <a:xfrm rot="-833102">
            <a:off x="5489031" y="2132616"/>
            <a:ext cx="411803" cy="312378"/>
            <a:chOff x="3271200" y="3863875"/>
            <a:chExt cx="481825" cy="366950"/>
          </a:xfrm>
        </p:grpSpPr>
        <p:sp>
          <p:nvSpPr>
            <p:cNvPr id="5274" name="Google Shape;5274;p57"/>
            <p:cNvSpPr/>
            <p:nvPr/>
          </p:nvSpPr>
          <p:spPr>
            <a:xfrm>
              <a:off x="3271200" y="3920350"/>
              <a:ext cx="283225" cy="310475"/>
            </a:xfrm>
            <a:custGeom>
              <a:rect b="b" l="l" r="r" t="t"/>
              <a:pathLst>
                <a:path extrusionOk="0" h="12419" w="11329">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75" name="Google Shape;5275;p57"/>
            <p:cNvSpPr/>
            <p:nvPr/>
          </p:nvSpPr>
          <p:spPr>
            <a:xfrm>
              <a:off x="3526175" y="3863875"/>
              <a:ext cx="226850" cy="310575"/>
            </a:xfrm>
            <a:custGeom>
              <a:rect b="b" l="l" r="r" t="t"/>
              <a:pathLst>
                <a:path extrusionOk="0" h="12423" w="9074">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276" name="Google Shape;5276;p57"/>
          <p:cNvSpPr txBox="1"/>
          <p:nvPr>
            <p:ph idx="2" type="title"/>
          </p:nvPr>
        </p:nvSpPr>
        <p:spPr>
          <a:xfrm>
            <a:off x="6155050" y="2092211"/>
            <a:ext cx="2679300" cy="39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Insights</a:t>
            </a:r>
            <a:endParaRPr sz="1400"/>
          </a:p>
        </p:txBody>
      </p:sp>
      <p:sp>
        <p:nvSpPr>
          <p:cNvPr id="5277" name="Google Shape;5277;p57"/>
          <p:cNvSpPr txBox="1"/>
          <p:nvPr>
            <p:ph idx="1" type="subTitle"/>
          </p:nvPr>
        </p:nvSpPr>
        <p:spPr>
          <a:xfrm>
            <a:off x="4706975" y="2753900"/>
            <a:ext cx="3735000" cy="720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 strong short-term correlation, particularly (and only) at lag 1</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no significant long-term effects beyond Lag = 1. The correlation diminishes quickly afterwards.</a:t>
            </a:r>
            <a:endParaRPr sz="1200"/>
          </a:p>
        </p:txBody>
      </p:sp>
      <p:pic>
        <p:nvPicPr>
          <p:cNvPr id="5278" name="Google Shape;5278;p57"/>
          <p:cNvPicPr preferRelativeResize="0"/>
          <p:nvPr/>
        </p:nvPicPr>
        <p:blipFill>
          <a:blip r:embed="rId3">
            <a:alphaModFix/>
          </a:blip>
          <a:stretch>
            <a:fillRect/>
          </a:stretch>
        </p:blipFill>
        <p:spPr>
          <a:xfrm>
            <a:off x="443225" y="1733600"/>
            <a:ext cx="4019326" cy="2761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2" name="Shape 5282"/>
        <p:cNvGrpSpPr/>
        <p:nvPr/>
      </p:nvGrpSpPr>
      <p:grpSpPr>
        <a:xfrm>
          <a:off x="0" y="0"/>
          <a:ext cx="0" cy="0"/>
          <a:chOff x="0" y="0"/>
          <a:chExt cx="0" cy="0"/>
        </a:xfrm>
      </p:grpSpPr>
      <p:sp>
        <p:nvSpPr>
          <p:cNvPr id="5283" name="Google Shape;5283;p58"/>
          <p:cNvSpPr txBox="1"/>
          <p:nvPr>
            <p:ph type="title"/>
          </p:nvPr>
        </p:nvSpPr>
        <p:spPr>
          <a:xfrm>
            <a:off x="443225" y="882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PACF: </a:t>
            </a:r>
            <a:r>
              <a:rPr lang="en">
                <a:solidFill>
                  <a:schemeClr val="dk2"/>
                </a:solidFill>
              </a:rPr>
              <a:t>Bitcoin Log Return </a:t>
            </a:r>
            <a:endParaRPr sz="1400"/>
          </a:p>
        </p:txBody>
      </p:sp>
      <p:grpSp>
        <p:nvGrpSpPr>
          <p:cNvPr id="5284" name="Google Shape;5284;p58"/>
          <p:cNvGrpSpPr/>
          <p:nvPr/>
        </p:nvGrpSpPr>
        <p:grpSpPr>
          <a:xfrm>
            <a:off x="7815367" y="539507"/>
            <a:ext cx="878914" cy="511681"/>
            <a:chOff x="4436950" y="1405000"/>
            <a:chExt cx="682175" cy="397175"/>
          </a:xfrm>
        </p:grpSpPr>
        <p:sp>
          <p:nvSpPr>
            <p:cNvPr id="5285" name="Google Shape;5285;p58"/>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58"/>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58"/>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58"/>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9" name="Google Shape;5289;p58"/>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290" name="Google Shape;5290;p58"/>
          <p:cNvSpPr txBox="1"/>
          <p:nvPr/>
        </p:nvSpPr>
        <p:spPr>
          <a:xfrm>
            <a:off x="443225" y="477950"/>
            <a:ext cx="7424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rPr b="1" lang="en">
                <a:solidFill>
                  <a:schemeClr val="dk1"/>
                </a:solidFill>
                <a:latin typeface="Poppins"/>
                <a:ea typeface="Poppins"/>
                <a:cs typeface="Poppins"/>
                <a:sym typeface="Poppins"/>
              </a:rPr>
              <a:t>A</a:t>
            </a:r>
            <a:r>
              <a:rPr b="1" lang="en">
                <a:solidFill>
                  <a:schemeClr val="dk1"/>
                </a:solidFill>
                <a:latin typeface="Poppins"/>
                <a:ea typeface="Poppins"/>
                <a:cs typeface="Poppins"/>
                <a:sym typeface="Poppins"/>
              </a:rPr>
              <a:t>ssess the Lag Effect of Past Log Return on Future Returns</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grpSp>
        <p:nvGrpSpPr>
          <p:cNvPr id="5291" name="Google Shape;5291;p58"/>
          <p:cNvGrpSpPr/>
          <p:nvPr/>
        </p:nvGrpSpPr>
        <p:grpSpPr>
          <a:xfrm>
            <a:off x="5374905" y="1842183"/>
            <a:ext cx="920218" cy="826283"/>
            <a:chOff x="1310300" y="1329825"/>
            <a:chExt cx="599725" cy="546375"/>
          </a:xfrm>
        </p:grpSpPr>
        <p:sp>
          <p:nvSpPr>
            <p:cNvPr id="5292" name="Google Shape;5292;p58"/>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58"/>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4" name="Google Shape;5294;p58"/>
          <p:cNvGrpSpPr/>
          <p:nvPr/>
        </p:nvGrpSpPr>
        <p:grpSpPr>
          <a:xfrm rot="-822942">
            <a:off x="5629259" y="2101022"/>
            <a:ext cx="411505" cy="308598"/>
            <a:chOff x="3271200" y="3863875"/>
            <a:chExt cx="481825" cy="366950"/>
          </a:xfrm>
        </p:grpSpPr>
        <p:sp>
          <p:nvSpPr>
            <p:cNvPr id="5295" name="Google Shape;5295;p58"/>
            <p:cNvSpPr/>
            <p:nvPr/>
          </p:nvSpPr>
          <p:spPr>
            <a:xfrm>
              <a:off x="3271200" y="3920350"/>
              <a:ext cx="283225" cy="310475"/>
            </a:xfrm>
            <a:custGeom>
              <a:rect b="b" l="l" r="r" t="t"/>
              <a:pathLst>
                <a:path extrusionOk="0" h="12419" w="11329">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296" name="Google Shape;5296;p58"/>
            <p:cNvSpPr/>
            <p:nvPr/>
          </p:nvSpPr>
          <p:spPr>
            <a:xfrm>
              <a:off x="3526175" y="3863875"/>
              <a:ext cx="226850" cy="310575"/>
            </a:xfrm>
            <a:custGeom>
              <a:rect b="b" l="l" r="r" t="t"/>
              <a:pathLst>
                <a:path extrusionOk="0" h="12423" w="9074">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297" name="Google Shape;5297;p58"/>
          <p:cNvSpPr txBox="1"/>
          <p:nvPr>
            <p:ph idx="2" type="title"/>
          </p:nvPr>
        </p:nvSpPr>
        <p:spPr>
          <a:xfrm>
            <a:off x="6295132" y="2061378"/>
            <a:ext cx="2679300" cy="38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Insights</a:t>
            </a:r>
            <a:endParaRPr sz="1400"/>
          </a:p>
        </p:txBody>
      </p:sp>
      <p:sp>
        <p:nvSpPr>
          <p:cNvPr id="5298" name="Google Shape;5298;p58"/>
          <p:cNvSpPr txBox="1"/>
          <p:nvPr>
            <p:ph idx="1" type="subTitle"/>
          </p:nvPr>
        </p:nvSpPr>
        <p:spPr>
          <a:xfrm>
            <a:off x="4859400" y="2791113"/>
            <a:ext cx="3735000" cy="720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Past log returns do not have a significant direct impact on current log returns beyond the immediate correlation with the present value (lag 0).</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P</a:t>
            </a:r>
            <a:r>
              <a:rPr lang="en" sz="1200"/>
              <a:t>revious days' log returns do not exhibit any meaningful lag effect on the current day's log return.</a:t>
            </a:r>
            <a:endParaRPr sz="1200"/>
          </a:p>
        </p:txBody>
      </p:sp>
      <p:pic>
        <p:nvPicPr>
          <p:cNvPr id="5299" name="Google Shape;5299;p58"/>
          <p:cNvPicPr preferRelativeResize="0"/>
          <p:nvPr/>
        </p:nvPicPr>
        <p:blipFill>
          <a:blip r:embed="rId3">
            <a:alphaModFix/>
          </a:blip>
          <a:stretch>
            <a:fillRect/>
          </a:stretch>
        </p:blipFill>
        <p:spPr>
          <a:xfrm>
            <a:off x="404525" y="1804475"/>
            <a:ext cx="4454877" cy="26941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3" name="Shape 5303"/>
        <p:cNvGrpSpPr/>
        <p:nvPr/>
      </p:nvGrpSpPr>
      <p:grpSpPr>
        <a:xfrm>
          <a:off x="0" y="0"/>
          <a:ext cx="0" cy="0"/>
          <a:chOff x="0" y="0"/>
          <a:chExt cx="0" cy="0"/>
        </a:xfrm>
      </p:grpSpPr>
      <p:sp>
        <p:nvSpPr>
          <p:cNvPr id="5304" name="Google Shape;5304;p59"/>
          <p:cNvSpPr txBox="1"/>
          <p:nvPr>
            <p:ph type="title"/>
          </p:nvPr>
        </p:nvSpPr>
        <p:spPr>
          <a:xfrm>
            <a:off x="1920300" y="2288450"/>
            <a:ext cx="5303400" cy="148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2"/>
                </a:solidFill>
              </a:rPr>
              <a:t>Predictive</a:t>
            </a:r>
            <a:endParaRPr>
              <a:solidFill>
                <a:schemeClr val="dk2"/>
              </a:solidFill>
            </a:endParaRPr>
          </a:p>
          <a:p>
            <a:pPr indent="0" lvl="0" marL="0" rtl="0" algn="ctr">
              <a:spcBef>
                <a:spcPts val="0"/>
              </a:spcBef>
              <a:spcAft>
                <a:spcPts val="0"/>
              </a:spcAft>
              <a:buClr>
                <a:schemeClr val="dk1"/>
              </a:buClr>
              <a:buSzPts val="1100"/>
              <a:buFont typeface="Arial"/>
              <a:buNone/>
            </a:pPr>
            <a:r>
              <a:rPr lang="en">
                <a:solidFill>
                  <a:schemeClr val="dk2"/>
                </a:solidFill>
              </a:rPr>
              <a:t>Modelling</a:t>
            </a:r>
            <a:endParaRPr>
              <a:solidFill>
                <a:schemeClr val="dk2"/>
              </a:solidFill>
            </a:endParaRPr>
          </a:p>
        </p:txBody>
      </p:sp>
      <p:grpSp>
        <p:nvGrpSpPr>
          <p:cNvPr id="5305" name="Google Shape;5305;p59"/>
          <p:cNvGrpSpPr/>
          <p:nvPr/>
        </p:nvGrpSpPr>
        <p:grpSpPr>
          <a:xfrm>
            <a:off x="7430942" y="539507"/>
            <a:ext cx="1256089" cy="511681"/>
            <a:chOff x="7438192" y="539507"/>
            <a:chExt cx="1256089" cy="511681"/>
          </a:xfrm>
        </p:grpSpPr>
        <p:sp>
          <p:nvSpPr>
            <p:cNvPr id="5306" name="Google Shape;5306;p59"/>
            <p:cNvSpPr/>
            <p:nvPr/>
          </p:nvSpPr>
          <p:spPr>
            <a:xfrm>
              <a:off x="7815721"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59"/>
            <p:cNvSpPr/>
            <p:nvPr/>
          </p:nvSpPr>
          <p:spPr>
            <a:xfrm>
              <a:off x="8182593" y="539507"/>
              <a:ext cx="511688" cy="511681"/>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59"/>
            <p:cNvSpPr/>
            <p:nvPr/>
          </p:nvSpPr>
          <p:spPr>
            <a:xfrm>
              <a:off x="7438546"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59"/>
            <p:cNvSpPr/>
            <p:nvPr/>
          </p:nvSpPr>
          <p:spPr>
            <a:xfrm>
              <a:off x="7815367"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59"/>
            <p:cNvSpPr/>
            <p:nvPr/>
          </p:nvSpPr>
          <p:spPr>
            <a:xfrm>
              <a:off x="8182593" y="539507"/>
              <a:ext cx="511334" cy="511326"/>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59"/>
            <p:cNvSpPr/>
            <p:nvPr/>
          </p:nvSpPr>
          <p:spPr>
            <a:xfrm>
              <a:off x="7438192"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2" name="Google Shape;5312;p59"/>
          <p:cNvGrpSpPr/>
          <p:nvPr/>
        </p:nvGrpSpPr>
        <p:grpSpPr>
          <a:xfrm>
            <a:off x="440642" y="4092332"/>
            <a:ext cx="878914" cy="511681"/>
            <a:chOff x="4436950" y="1405000"/>
            <a:chExt cx="682175" cy="397175"/>
          </a:xfrm>
        </p:grpSpPr>
        <p:sp>
          <p:nvSpPr>
            <p:cNvPr id="5313" name="Google Shape;5313;p59"/>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59"/>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59"/>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59"/>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17" name="Google Shape;5317;p59"/>
          <p:cNvGrpSpPr/>
          <p:nvPr/>
        </p:nvGrpSpPr>
        <p:grpSpPr>
          <a:xfrm rot="-939157">
            <a:off x="1333227" y="960499"/>
            <a:ext cx="920204" cy="838345"/>
            <a:chOff x="2750591" y="2542826"/>
            <a:chExt cx="920218" cy="838358"/>
          </a:xfrm>
        </p:grpSpPr>
        <p:grpSp>
          <p:nvGrpSpPr>
            <p:cNvPr id="5318" name="Google Shape;5318;p59"/>
            <p:cNvGrpSpPr/>
            <p:nvPr/>
          </p:nvGrpSpPr>
          <p:grpSpPr>
            <a:xfrm>
              <a:off x="2750591" y="2542826"/>
              <a:ext cx="920218" cy="838358"/>
              <a:chOff x="1310300" y="1329825"/>
              <a:chExt cx="599725" cy="546375"/>
            </a:xfrm>
          </p:grpSpPr>
          <p:sp>
            <p:nvSpPr>
              <p:cNvPr id="5319" name="Google Shape;5319;p59"/>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59"/>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1" name="Google Shape;5321;p59"/>
            <p:cNvGrpSpPr/>
            <p:nvPr/>
          </p:nvGrpSpPr>
          <p:grpSpPr>
            <a:xfrm>
              <a:off x="3008489" y="2761747"/>
              <a:ext cx="404420" cy="400514"/>
              <a:chOff x="5049725" y="1435050"/>
              <a:chExt cx="486550" cy="481850"/>
            </a:xfrm>
          </p:grpSpPr>
          <p:sp>
            <p:nvSpPr>
              <p:cNvPr id="5322" name="Google Shape;5322;p59"/>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23" name="Google Shape;5323;p59"/>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24" name="Google Shape;5324;p59"/>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325" name="Google Shape;5325;p59"/>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5326" name="Google Shape;5326;p59"/>
          <p:cNvGrpSpPr/>
          <p:nvPr/>
        </p:nvGrpSpPr>
        <p:grpSpPr>
          <a:xfrm rot="656482">
            <a:off x="7502157" y="2152578"/>
            <a:ext cx="920197" cy="838339"/>
            <a:chOff x="6761641" y="1258289"/>
            <a:chExt cx="920218" cy="838358"/>
          </a:xfrm>
        </p:grpSpPr>
        <p:grpSp>
          <p:nvGrpSpPr>
            <p:cNvPr id="5327" name="Google Shape;5327;p59"/>
            <p:cNvGrpSpPr/>
            <p:nvPr/>
          </p:nvGrpSpPr>
          <p:grpSpPr>
            <a:xfrm>
              <a:off x="6761641" y="1258289"/>
              <a:ext cx="920218" cy="838358"/>
              <a:chOff x="1310300" y="1329825"/>
              <a:chExt cx="599725" cy="546375"/>
            </a:xfrm>
          </p:grpSpPr>
          <p:sp>
            <p:nvSpPr>
              <p:cNvPr id="5328" name="Google Shape;5328;p59"/>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59"/>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0" name="Google Shape;5330;p59"/>
            <p:cNvGrpSpPr/>
            <p:nvPr/>
          </p:nvGrpSpPr>
          <p:grpSpPr>
            <a:xfrm>
              <a:off x="7021511" y="1470297"/>
              <a:ext cx="415480" cy="414364"/>
              <a:chOff x="944600" y="3981825"/>
              <a:chExt cx="297750" cy="296950"/>
            </a:xfrm>
          </p:grpSpPr>
          <p:sp>
            <p:nvSpPr>
              <p:cNvPr id="5331" name="Google Shape;5331;p59"/>
              <p:cNvSpPr/>
              <p:nvPr/>
            </p:nvSpPr>
            <p:spPr>
              <a:xfrm>
                <a:off x="944600" y="3981825"/>
                <a:ext cx="297750" cy="296950"/>
              </a:xfrm>
              <a:custGeom>
                <a:rect b="b" l="l" r="r" t="t"/>
                <a:pathLst>
                  <a:path extrusionOk="0" h="11878" w="1191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59"/>
              <p:cNvSpPr/>
              <p:nvPr/>
            </p:nvSpPr>
            <p:spPr>
              <a:xfrm>
                <a:off x="1058025" y="4155875"/>
                <a:ext cx="72500" cy="52000"/>
              </a:xfrm>
              <a:custGeom>
                <a:rect b="b" l="l" r="r" t="t"/>
                <a:pathLst>
                  <a:path extrusionOk="0" h="2080" w="290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59"/>
              <p:cNvSpPr/>
              <p:nvPr/>
            </p:nvSpPr>
            <p:spPr>
              <a:xfrm>
                <a:off x="1076150" y="4103900"/>
                <a:ext cx="35475" cy="35475"/>
              </a:xfrm>
              <a:custGeom>
                <a:rect b="b" l="l" r="r" t="t"/>
                <a:pathLst>
                  <a:path extrusionOk="0" h="1419" w="1419">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59"/>
              <p:cNvSpPr/>
              <p:nvPr/>
            </p:nvSpPr>
            <p:spPr>
              <a:xfrm>
                <a:off x="1016275" y="4051125"/>
                <a:ext cx="155975" cy="137075"/>
              </a:xfrm>
              <a:custGeom>
                <a:rect b="b" l="l" r="r" t="t"/>
                <a:pathLst>
                  <a:path extrusionOk="0" h="5483" w="6239">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35" name="Google Shape;5335;p59"/>
          <p:cNvSpPr txBox="1"/>
          <p:nvPr>
            <p:ph idx="2" type="title"/>
          </p:nvPr>
        </p:nvSpPr>
        <p:spPr>
          <a:xfrm>
            <a:off x="3960450" y="844050"/>
            <a:ext cx="1223100" cy="12231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336" name="Google Shape;5336;p59"/>
          <p:cNvSpPr txBox="1"/>
          <p:nvPr>
            <p:ph idx="1" type="subTitle"/>
          </p:nvPr>
        </p:nvSpPr>
        <p:spPr>
          <a:xfrm>
            <a:off x="1595625" y="3769850"/>
            <a:ext cx="59484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0" name="Shape 5340"/>
        <p:cNvGrpSpPr/>
        <p:nvPr/>
      </p:nvGrpSpPr>
      <p:grpSpPr>
        <a:xfrm>
          <a:off x="0" y="0"/>
          <a:ext cx="0" cy="0"/>
          <a:chOff x="0" y="0"/>
          <a:chExt cx="0" cy="0"/>
        </a:xfrm>
      </p:grpSpPr>
      <p:sp>
        <p:nvSpPr>
          <p:cNvPr id="5341" name="Google Shape;5341;p60"/>
          <p:cNvSpPr txBox="1"/>
          <p:nvPr>
            <p:ph type="title"/>
          </p:nvPr>
        </p:nvSpPr>
        <p:spPr>
          <a:xfrm>
            <a:off x="540075" y="1678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Data Cleaning &amp; Feature Engineering</a:t>
            </a:r>
            <a:endParaRPr sz="1400"/>
          </a:p>
        </p:txBody>
      </p:sp>
      <p:grpSp>
        <p:nvGrpSpPr>
          <p:cNvPr id="5342" name="Google Shape;5342;p60"/>
          <p:cNvGrpSpPr/>
          <p:nvPr/>
        </p:nvGrpSpPr>
        <p:grpSpPr>
          <a:xfrm>
            <a:off x="7815367" y="539507"/>
            <a:ext cx="878914" cy="511681"/>
            <a:chOff x="4436950" y="1405000"/>
            <a:chExt cx="682175" cy="397175"/>
          </a:xfrm>
        </p:grpSpPr>
        <p:sp>
          <p:nvSpPr>
            <p:cNvPr id="5343" name="Google Shape;5343;p60"/>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60"/>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60"/>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60"/>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7" name="Google Shape;5347;p60"/>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348" name="Google Shape;5348;p60"/>
          <p:cNvSpPr txBox="1"/>
          <p:nvPr/>
        </p:nvSpPr>
        <p:spPr>
          <a:xfrm>
            <a:off x="540075" y="620875"/>
            <a:ext cx="7424400" cy="3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sp>
        <p:nvSpPr>
          <p:cNvPr id="5349" name="Google Shape;5349;p60"/>
          <p:cNvSpPr/>
          <p:nvPr/>
        </p:nvSpPr>
        <p:spPr>
          <a:xfrm>
            <a:off x="2350350" y="1886685"/>
            <a:ext cx="4297800" cy="544800"/>
          </a:xfrm>
          <a:prstGeom prst="rect">
            <a:avLst/>
          </a:prstGeom>
          <a:gradFill>
            <a:gsLst>
              <a:gs pos="0">
                <a:srgbClr val="D4BE9B"/>
              </a:gs>
              <a:gs pos="100000">
                <a:srgbClr val="9D7F4F"/>
              </a:gs>
            </a:gsLst>
            <a:lin ang="10801400" scaled="0"/>
          </a:gradFill>
          <a:ln>
            <a:noFill/>
          </a:ln>
        </p:spPr>
        <p:txBody>
          <a:bodyPr anchorCtr="0" anchor="ctr" bIns="45700" lIns="90000" spcFirstLastPara="1" rIns="90000" wrap="square" tIns="45700">
            <a:noAutofit/>
          </a:bodyPr>
          <a:lstStyle/>
          <a:p>
            <a:pPr indent="0" lvl="0" marL="0" marR="0" rtl="0" algn="ctr">
              <a:spcBef>
                <a:spcPts val="0"/>
              </a:spcBef>
              <a:spcAft>
                <a:spcPts val="0"/>
              </a:spcAft>
              <a:buNone/>
            </a:pPr>
            <a:r>
              <a:rPr b="1" lang="en">
                <a:solidFill>
                  <a:schemeClr val="lt1"/>
                </a:solidFill>
                <a:latin typeface="Poppins"/>
                <a:ea typeface="Poppins"/>
                <a:cs typeface="Poppins"/>
                <a:sym typeface="Poppins"/>
              </a:rPr>
              <a:t>Target Variable and Features</a:t>
            </a:r>
            <a:endParaRPr b="1">
              <a:solidFill>
                <a:schemeClr val="lt1"/>
              </a:solidFill>
              <a:latin typeface="Poppins"/>
              <a:ea typeface="Poppins"/>
              <a:cs typeface="Poppins"/>
              <a:sym typeface="Poppins"/>
            </a:endParaRPr>
          </a:p>
        </p:txBody>
      </p:sp>
      <p:sp>
        <p:nvSpPr>
          <p:cNvPr id="5350" name="Google Shape;5350;p60"/>
          <p:cNvSpPr/>
          <p:nvPr/>
        </p:nvSpPr>
        <p:spPr>
          <a:xfrm>
            <a:off x="720125" y="3040150"/>
            <a:ext cx="2947800" cy="468300"/>
          </a:xfrm>
          <a:prstGeom prst="rect">
            <a:avLst/>
          </a:prstGeom>
          <a:noFill/>
          <a:ln>
            <a:noFill/>
          </a:ln>
        </p:spPr>
        <p:txBody>
          <a:bodyPr anchorCtr="0" anchor="t" bIns="18000" lIns="90000" spcFirstLastPara="1" rIns="90000" wrap="square" tIns="18000">
            <a:noAutofit/>
          </a:bodyPr>
          <a:lstStyle/>
          <a:p>
            <a:pPr indent="0" lvl="0" marL="0" rtl="0" algn="l">
              <a:lnSpc>
                <a:spcPct val="115000"/>
              </a:lnSpc>
              <a:spcBef>
                <a:spcPts val="0"/>
              </a:spcBef>
              <a:spcAft>
                <a:spcPts val="0"/>
              </a:spcAft>
              <a:buNone/>
            </a:pPr>
            <a:r>
              <a:rPr b="1" lang="en" sz="1200">
                <a:solidFill>
                  <a:schemeClr val="dk1"/>
                </a:solidFill>
                <a:latin typeface="Poppins"/>
                <a:ea typeface="Poppins"/>
                <a:cs typeface="Poppins"/>
                <a:sym typeface="Poppins"/>
              </a:rPr>
              <a:t>Logarithmic Return </a:t>
            </a:r>
            <a:r>
              <a:rPr lang="en" sz="1200">
                <a:solidFill>
                  <a:schemeClr val="dk1"/>
                </a:solidFill>
                <a:latin typeface="Poppins"/>
                <a:ea typeface="Poppins"/>
                <a:cs typeface="Poppins"/>
                <a:sym typeface="Poppins"/>
              </a:rPr>
              <a:t>=Ln(Close​)−Ln(Prev Close​)</a:t>
            </a:r>
            <a:endParaRPr sz="1200">
              <a:solidFill>
                <a:schemeClr val="dk1"/>
              </a:solidFill>
              <a:latin typeface="Poppins"/>
              <a:ea typeface="Poppins"/>
              <a:cs typeface="Poppins"/>
              <a:sym typeface="Poppins"/>
            </a:endParaRPr>
          </a:p>
          <a:p>
            <a:pPr indent="0" lvl="0" marL="0" rtl="0" algn="l">
              <a:lnSpc>
                <a:spcPct val="115000"/>
              </a:lnSpc>
              <a:spcBef>
                <a:spcPts val="1000"/>
              </a:spcBef>
              <a:spcAft>
                <a:spcPts val="1000"/>
              </a:spcAft>
              <a:buNone/>
            </a:pPr>
            <a:r>
              <a:rPr lang="en" sz="1200">
                <a:solidFill>
                  <a:schemeClr val="dk1"/>
                </a:solidFill>
                <a:latin typeface="Poppins"/>
                <a:ea typeface="Poppins"/>
                <a:cs typeface="Poppins"/>
                <a:sym typeface="Poppins"/>
              </a:rPr>
              <a:t>Time Additive </a:t>
            </a:r>
            <a:br>
              <a:rPr lang="en" sz="1200">
                <a:solidFill>
                  <a:schemeClr val="dk1"/>
                </a:solidFill>
                <a:latin typeface="Poppins"/>
                <a:ea typeface="Poppins"/>
                <a:cs typeface="Poppins"/>
                <a:sym typeface="Poppins"/>
              </a:rPr>
            </a:br>
            <a:r>
              <a:rPr lang="en" sz="1200">
                <a:solidFill>
                  <a:schemeClr val="dk1"/>
                </a:solidFill>
                <a:latin typeface="Poppins"/>
                <a:ea typeface="Poppins"/>
                <a:cs typeface="Poppins"/>
                <a:sym typeface="Poppins"/>
              </a:rPr>
              <a:t>Continuous Compounding</a:t>
            </a:r>
            <a:endParaRPr sz="1200">
              <a:solidFill>
                <a:schemeClr val="dk1"/>
              </a:solidFill>
              <a:latin typeface="Poppins"/>
              <a:ea typeface="Poppins"/>
              <a:cs typeface="Poppins"/>
              <a:sym typeface="Poppins"/>
            </a:endParaRPr>
          </a:p>
        </p:txBody>
      </p:sp>
      <p:sp>
        <p:nvSpPr>
          <p:cNvPr id="5351" name="Google Shape;5351;p60"/>
          <p:cNvSpPr/>
          <p:nvPr/>
        </p:nvSpPr>
        <p:spPr>
          <a:xfrm>
            <a:off x="5870576" y="3040150"/>
            <a:ext cx="2823600" cy="468300"/>
          </a:xfrm>
          <a:prstGeom prst="rect">
            <a:avLst/>
          </a:prstGeom>
          <a:noFill/>
          <a:ln>
            <a:noFill/>
          </a:ln>
        </p:spPr>
        <p:txBody>
          <a:bodyPr anchorCtr="0" anchor="t" bIns="18000" lIns="90000" spcFirstLastPara="1" rIns="90000" wrap="square" tIns="18000">
            <a:noAutofit/>
          </a:bodyPr>
          <a:lstStyle/>
          <a:p>
            <a:pPr indent="0" lvl="0" marL="0" rtl="0" algn="l">
              <a:spcBef>
                <a:spcPts val="0"/>
              </a:spcBef>
              <a:spcAft>
                <a:spcPts val="0"/>
              </a:spcAft>
              <a:buNone/>
            </a:pPr>
            <a:r>
              <a:t/>
            </a:r>
            <a:endParaRPr i="1" sz="1100">
              <a:solidFill>
                <a:schemeClr val="dk1"/>
              </a:solidFill>
              <a:latin typeface="Poppins"/>
              <a:ea typeface="Poppins"/>
              <a:cs typeface="Poppins"/>
              <a:sym typeface="Poppins"/>
            </a:endParaRPr>
          </a:p>
        </p:txBody>
      </p:sp>
      <p:sp>
        <p:nvSpPr>
          <p:cNvPr id="5352" name="Google Shape;5352;p60"/>
          <p:cNvSpPr/>
          <p:nvPr/>
        </p:nvSpPr>
        <p:spPr>
          <a:xfrm>
            <a:off x="720125" y="2309963"/>
            <a:ext cx="2560200" cy="546900"/>
          </a:xfrm>
          <a:prstGeom prst="rect">
            <a:avLst/>
          </a:prstGeom>
          <a:noFill/>
          <a:ln>
            <a:noFill/>
          </a:ln>
        </p:spPr>
        <p:txBody>
          <a:bodyPr anchorCtr="0" anchor="b" bIns="18000" lIns="90000" spcFirstLastPara="1" rIns="90000" wrap="square" tIns="18000">
            <a:noAutofit/>
          </a:bodyPr>
          <a:lstStyle/>
          <a:p>
            <a:pPr indent="0" lvl="0" marL="0" marR="0" rtl="0" algn="l">
              <a:spcBef>
                <a:spcPts val="0"/>
              </a:spcBef>
              <a:spcAft>
                <a:spcPts val="0"/>
              </a:spcAft>
              <a:buNone/>
            </a:pPr>
            <a:r>
              <a:rPr b="1" lang="en">
                <a:solidFill>
                  <a:schemeClr val="dk1"/>
                </a:solidFill>
                <a:latin typeface="Poppins"/>
                <a:ea typeface="Poppins"/>
                <a:cs typeface="Poppins"/>
                <a:sym typeface="Poppins"/>
              </a:rPr>
              <a:t>Target - Log Return</a:t>
            </a:r>
            <a:endParaRPr b="1">
              <a:solidFill>
                <a:schemeClr val="dk1"/>
              </a:solidFill>
              <a:latin typeface="Poppins"/>
              <a:ea typeface="Poppins"/>
              <a:cs typeface="Poppins"/>
              <a:sym typeface="Poppins"/>
            </a:endParaRPr>
          </a:p>
        </p:txBody>
      </p:sp>
      <p:cxnSp>
        <p:nvCxnSpPr>
          <p:cNvPr id="5353" name="Google Shape;5353;p60"/>
          <p:cNvCxnSpPr>
            <a:stCxn id="5349" idx="1"/>
          </p:cNvCxnSpPr>
          <p:nvPr/>
        </p:nvCxnSpPr>
        <p:spPr>
          <a:xfrm flipH="1">
            <a:off x="1996050" y="2159085"/>
            <a:ext cx="354300" cy="374400"/>
          </a:xfrm>
          <a:prstGeom prst="bentConnector2">
            <a:avLst/>
          </a:prstGeom>
          <a:noFill/>
          <a:ln cap="flat" cmpd="sng" w="9525">
            <a:solidFill>
              <a:schemeClr val="dk2"/>
            </a:solidFill>
            <a:prstDash val="solid"/>
            <a:round/>
            <a:headEnd len="med" w="med" type="none"/>
            <a:tailEnd len="med" w="med" type="none"/>
          </a:ln>
        </p:spPr>
      </p:cxnSp>
      <p:cxnSp>
        <p:nvCxnSpPr>
          <p:cNvPr id="5354" name="Google Shape;5354;p60"/>
          <p:cNvCxnSpPr>
            <a:stCxn id="5349" idx="3"/>
          </p:cNvCxnSpPr>
          <p:nvPr/>
        </p:nvCxnSpPr>
        <p:spPr>
          <a:xfrm>
            <a:off x="6648150" y="2159085"/>
            <a:ext cx="440100" cy="442500"/>
          </a:xfrm>
          <a:prstGeom prst="bentConnector2">
            <a:avLst/>
          </a:prstGeom>
          <a:noFill/>
          <a:ln cap="flat" cmpd="sng" w="9525">
            <a:solidFill>
              <a:schemeClr val="dk2"/>
            </a:solidFill>
            <a:prstDash val="solid"/>
            <a:round/>
            <a:headEnd len="med" w="med" type="none"/>
            <a:tailEnd len="med" w="med" type="none"/>
          </a:ln>
        </p:spPr>
      </p:cxnSp>
      <p:sp>
        <p:nvSpPr>
          <p:cNvPr id="5355" name="Google Shape;5355;p60"/>
          <p:cNvSpPr/>
          <p:nvPr/>
        </p:nvSpPr>
        <p:spPr>
          <a:xfrm>
            <a:off x="4102850" y="3040150"/>
            <a:ext cx="4657200" cy="1625700"/>
          </a:xfrm>
          <a:prstGeom prst="rect">
            <a:avLst/>
          </a:prstGeom>
          <a:noFill/>
          <a:ln>
            <a:noFill/>
          </a:ln>
        </p:spPr>
        <p:txBody>
          <a:bodyPr anchorCtr="0" anchor="t" bIns="18000" lIns="90000" spcFirstLastPara="1" rIns="90000" wrap="square" tIns="18000">
            <a:noAutofit/>
          </a:bodyPr>
          <a:lstStyle/>
          <a:p>
            <a:pPr indent="0" lvl="0" marL="0" marR="0" rtl="0" algn="l">
              <a:spcBef>
                <a:spcPts val="0"/>
              </a:spcBef>
              <a:spcAft>
                <a:spcPts val="0"/>
              </a:spcAft>
              <a:buNone/>
            </a:pPr>
            <a:r>
              <a:rPr b="1" lang="en" sz="1200">
                <a:solidFill>
                  <a:schemeClr val="dk1"/>
                </a:solidFill>
                <a:latin typeface="Poppins"/>
                <a:ea typeface="Poppins"/>
                <a:cs typeface="Poppins"/>
                <a:sym typeface="Poppins"/>
              </a:rPr>
              <a:t>Close Price</a:t>
            </a:r>
            <a:r>
              <a:rPr lang="en" sz="1200">
                <a:solidFill>
                  <a:schemeClr val="dk1"/>
                </a:solidFill>
                <a:latin typeface="Poppins"/>
                <a:ea typeface="Poppins"/>
                <a:cs typeface="Poppins"/>
                <a:sym typeface="Poppins"/>
              </a:rPr>
              <a:t>: </a:t>
            </a:r>
            <a:r>
              <a:rPr lang="en" sz="1200">
                <a:solidFill>
                  <a:schemeClr val="dk1"/>
                </a:solidFill>
                <a:latin typeface="Poppins"/>
                <a:ea typeface="Poppins"/>
                <a:cs typeface="Poppins"/>
                <a:sym typeface="Poppins"/>
              </a:rPr>
              <a:t>Bitcoin, Rates, Gold, Spy, VIX</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Volatility</a:t>
            </a:r>
            <a:r>
              <a:rPr lang="en" sz="1200">
                <a:solidFill>
                  <a:schemeClr val="dk1"/>
                </a:solidFill>
                <a:latin typeface="Poppins"/>
                <a:ea typeface="Poppins"/>
                <a:cs typeface="Poppins"/>
                <a:sym typeface="Poppins"/>
              </a:rPr>
              <a:t> = Ln(Ht) - Ln(Lt)</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i="1" lang="en" sz="1000">
                <a:solidFill>
                  <a:schemeClr val="dk1"/>
                </a:solidFill>
                <a:latin typeface="Poppins"/>
                <a:ea typeface="Poppins"/>
                <a:cs typeface="Poppins"/>
                <a:sym typeface="Poppins"/>
              </a:rPr>
              <a:t>Alizadeh, Brandt and Diebold, 1999;  Gallant, Hsu and Tauchen, 1999</a:t>
            </a:r>
            <a:endParaRPr sz="1100">
              <a:solidFill>
                <a:schemeClr val="dk1"/>
              </a:solidFill>
              <a:latin typeface="Poppins"/>
              <a:ea typeface="Poppins"/>
              <a:cs typeface="Poppins"/>
              <a:sym typeface="Poppins"/>
            </a:endParaRPr>
          </a:p>
          <a:p>
            <a:pPr indent="0" lvl="0" marL="0" marR="0" rtl="0" algn="l">
              <a:spcBef>
                <a:spcPts val="0"/>
              </a:spcBef>
              <a:spcAft>
                <a:spcPts val="0"/>
              </a:spcAft>
              <a:buNone/>
            </a:pPr>
            <a:r>
              <a:rPr b="1" lang="en" sz="1200">
                <a:solidFill>
                  <a:schemeClr val="dk1"/>
                </a:solidFill>
                <a:latin typeface="Poppins"/>
                <a:ea typeface="Poppins"/>
                <a:cs typeface="Poppins"/>
                <a:sym typeface="Poppins"/>
              </a:rPr>
              <a:t>Bollinger Band</a:t>
            </a:r>
            <a:r>
              <a:rPr lang="en" sz="1200">
                <a:solidFill>
                  <a:schemeClr val="dk1"/>
                </a:solidFill>
                <a:latin typeface="Poppins"/>
                <a:ea typeface="Poppins"/>
                <a:cs typeface="Poppins"/>
                <a:sym typeface="Poppins"/>
              </a:rPr>
              <a:t>: rolling mean &amp; std, upper &amp; lower bound </a:t>
            </a:r>
            <a:endParaRPr sz="1200">
              <a:solidFill>
                <a:schemeClr val="dk1"/>
              </a:solidFill>
              <a:latin typeface="Poppins"/>
              <a:ea typeface="Poppins"/>
              <a:cs typeface="Poppins"/>
              <a:sym typeface="Poppins"/>
            </a:endParaRPr>
          </a:p>
          <a:p>
            <a:pPr indent="0" lvl="0" marL="0" marR="0" rtl="0" algn="l">
              <a:spcBef>
                <a:spcPts val="0"/>
              </a:spcBef>
              <a:spcAft>
                <a:spcPts val="0"/>
              </a:spcAft>
              <a:buNone/>
            </a:pPr>
            <a:r>
              <a:rPr b="1" lang="en" sz="1200">
                <a:solidFill>
                  <a:schemeClr val="dk1"/>
                </a:solidFill>
                <a:latin typeface="Poppins"/>
                <a:ea typeface="Poppins"/>
                <a:cs typeface="Poppins"/>
                <a:sym typeface="Poppins"/>
              </a:rPr>
              <a:t>Relative Strength Index(RSI)</a:t>
            </a:r>
            <a:r>
              <a:rPr lang="en" sz="1200">
                <a:solidFill>
                  <a:schemeClr val="dk1"/>
                </a:solidFill>
                <a:latin typeface="Poppins"/>
                <a:ea typeface="Poppins"/>
                <a:cs typeface="Poppins"/>
                <a:sym typeface="Poppins"/>
              </a:rPr>
              <a:t>: price delta, loss &amp; gain MA</a:t>
            </a:r>
            <a:endParaRPr sz="1200">
              <a:solidFill>
                <a:schemeClr val="dk1"/>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MACD</a:t>
            </a:r>
            <a:r>
              <a:rPr lang="en" sz="1200">
                <a:solidFill>
                  <a:schemeClr val="dk1"/>
                </a:solidFill>
                <a:latin typeface="Poppins"/>
                <a:ea typeface="Poppins"/>
                <a:cs typeface="Poppins"/>
                <a:sym typeface="Poppins"/>
              </a:rPr>
              <a:t>: difference between 2 EMAs</a:t>
            </a:r>
            <a:endParaRPr sz="1200">
              <a:solidFill>
                <a:schemeClr val="dk1"/>
              </a:solidFill>
              <a:latin typeface="Poppins"/>
              <a:ea typeface="Poppins"/>
              <a:cs typeface="Poppins"/>
              <a:sym typeface="Poppins"/>
            </a:endParaRPr>
          </a:p>
          <a:p>
            <a:pPr indent="0" lvl="0" marL="0" marR="0" rtl="0" algn="l">
              <a:spcBef>
                <a:spcPts val="0"/>
              </a:spcBef>
              <a:spcAft>
                <a:spcPts val="0"/>
              </a:spcAft>
              <a:buNone/>
            </a:pPr>
            <a:r>
              <a:rPr b="1" lang="en" sz="1200">
                <a:solidFill>
                  <a:schemeClr val="dk1"/>
                </a:solidFill>
                <a:latin typeface="Poppins"/>
                <a:ea typeface="Poppins"/>
                <a:cs typeface="Poppins"/>
                <a:sym typeface="Poppins"/>
              </a:rPr>
              <a:t>Moving Averages</a:t>
            </a:r>
            <a:r>
              <a:rPr lang="en" sz="1200">
                <a:solidFill>
                  <a:schemeClr val="dk1"/>
                </a:solidFill>
                <a:latin typeface="Poppins"/>
                <a:ea typeface="Poppins"/>
                <a:cs typeface="Poppins"/>
                <a:sym typeface="Poppins"/>
              </a:rPr>
              <a:t>: for close price</a:t>
            </a:r>
            <a:endParaRPr sz="1200">
              <a:solidFill>
                <a:schemeClr val="dk1"/>
              </a:solidFill>
              <a:latin typeface="Poppins"/>
              <a:ea typeface="Poppins"/>
              <a:cs typeface="Poppins"/>
              <a:sym typeface="Poppins"/>
            </a:endParaRPr>
          </a:p>
          <a:p>
            <a:pPr indent="0" lvl="0" marL="0" marR="0" rtl="0" algn="l">
              <a:spcBef>
                <a:spcPts val="0"/>
              </a:spcBef>
              <a:spcAft>
                <a:spcPts val="0"/>
              </a:spcAft>
              <a:buNone/>
            </a:pPr>
            <a:r>
              <a:rPr b="1" lang="en" sz="1200">
                <a:solidFill>
                  <a:schemeClr val="dk1"/>
                </a:solidFill>
                <a:latin typeface="Poppins"/>
                <a:ea typeface="Poppins"/>
                <a:cs typeface="Poppins"/>
                <a:sym typeface="Poppins"/>
              </a:rPr>
              <a:t>Lags</a:t>
            </a:r>
            <a:r>
              <a:rPr lang="en" sz="1200">
                <a:solidFill>
                  <a:schemeClr val="dk1"/>
                </a:solidFill>
                <a:latin typeface="Poppins"/>
                <a:ea typeface="Poppins"/>
                <a:cs typeface="Poppins"/>
                <a:sym typeface="Poppins"/>
              </a:rPr>
              <a:t>: lag n, n = 1, … n</a:t>
            </a:r>
            <a:endParaRPr sz="1200">
              <a:solidFill>
                <a:schemeClr val="dk1"/>
              </a:solidFill>
              <a:latin typeface="Poppins"/>
              <a:ea typeface="Poppins"/>
              <a:cs typeface="Poppins"/>
              <a:sym typeface="Poppins"/>
            </a:endParaRPr>
          </a:p>
        </p:txBody>
      </p:sp>
      <p:sp>
        <p:nvSpPr>
          <p:cNvPr id="5356" name="Google Shape;5356;p60"/>
          <p:cNvSpPr/>
          <p:nvPr/>
        </p:nvSpPr>
        <p:spPr>
          <a:xfrm>
            <a:off x="5254075" y="2309963"/>
            <a:ext cx="3054000" cy="546900"/>
          </a:xfrm>
          <a:prstGeom prst="rect">
            <a:avLst/>
          </a:prstGeom>
          <a:noFill/>
          <a:ln>
            <a:noFill/>
          </a:ln>
        </p:spPr>
        <p:txBody>
          <a:bodyPr anchorCtr="0" anchor="b" bIns="18000" lIns="90000" spcFirstLastPara="1" rIns="90000" wrap="square" tIns="18000">
            <a:noAutofit/>
          </a:bodyPr>
          <a:lstStyle/>
          <a:p>
            <a:pPr indent="0" lvl="0" marL="0" marR="0" rtl="0" algn="l">
              <a:spcBef>
                <a:spcPts val="0"/>
              </a:spcBef>
              <a:spcAft>
                <a:spcPts val="0"/>
              </a:spcAft>
              <a:buNone/>
            </a:pPr>
            <a:r>
              <a:rPr b="1" lang="en">
                <a:solidFill>
                  <a:schemeClr val="dk1"/>
                </a:solidFill>
                <a:latin typeface="Poppins"/>
                <a:ea typeface="Poppins"/>
                <a:cs typeface="Poppins"/>
                <a:sym typeface="Poppins"/>
              </a:rPr>
              <a:t>Features - Trading Signals </a:t>
            </a:r>
            <a:endParaRPr b="1">
              <a:solidFill>
                <a:schemeClr val="dk1"/>
              </a:solidFill>
              <a:latin typeface="Poppins"/>
              <a:ea typeface="Poppins"/>
              <a:cs typeface="Poppins"/>
              <a:sym typeface="Poppins"/>
            </a:endParaRPr>
          </a:p>
        </p:txBody>
      </p:sp>
      <p:sp>
        <p:nvSpPr>
          <p:cNvPr id="5357" name="Google Shape;5357;p60"/>
          <p:cNvSpPr/>
          <p:nvPr/>
        </p:nvSpPr>
        <p:spPr>
          <a:xfrm>
            <a:off x="3437625" y="1077300"/>
            <a:ext cx="1629300" cy="455700"/>
          </a:xfrm>
          <a:prstGeom prst="rect">
            <a:avLst/>
          </a:prstGeom>
          <a:gradFill>
            <a:gsLst>
              <a:gs pos="0">
                <a:srgbClr val="D4BE9B"/>
              </a:gs>
              <a:gs pos="100000">
                <a:srgbClr val="9D7F4F"/>
              </a:gs>
            </a:gsLst>
            <a:lin ang="108014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600"/>
              <a:buFont typeface="Arial"/>
              <a:buNone/>
            </a:pPr>
            <a:r>
              <a:rPr b="1" lang="en">
                <a:solidFill>
                  <a:schemeClr val="dk1"/>
                </a:solidFill>
                <a:latin typeface="Poppins"/>
                <a:ea typeface="Poppins"/>
                <a:cs typeface="Poppins"/>
                <a:sym typeface="Poppins"/>
              </a:rPr>
              <a:t>Missing Value</a:t>
            </a:r>
            <a:endParaRPr>
              <a:solidFill>
                <a:schemeClr val="lt1"/>
              </a:solidFill>
              <a:latin typeface="Poppins"/>
              <a:ea typeface="Poppins"/>
              <a:cs typeface="Poppins"/>
              <a:sym typeface="Poppins"/>
            </a:endParaRPr>
          </a:p>
        </p:txBody>
      </p:sp>
      <p:sp>
        <p:nvSpPr>
          <p:cNvPr id="5358" name="Google Shape;5358;p60"/>
          <p:cNvSpPr/>
          <p:nvPr/>
        </p:nvSpPr>
        <p:spPr>
          <a:xfrm>
            <a:off x="5979963" y="1077300"/>
            <a:ext cx="1588500" cy="455700"/>
          </a:xfrm>
          <a:prstGeom prst="rect">
            <a:avLst/>
          </a:prstGeom>
          <a:gradFill>
            <a:gsLst>
              <a:gs pos="0">
                <a:srgbClr val="D4BE9B"/>
              </a:gs>
              <a:gs pos="100000">
                <a:srgbClr val="9D7F4F"/>
              </a:gs>
            </a:gsLst>
            <a:lin ang="108014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600"/>
              <a:buFont typeface="Arial"/>
              <a:buNone/>
            </a:pPr>
            <a:r>
              <a:rPr b="1" lang="en">
                <a:solidFill>
                  <a:schemeClr val="dk1"/>
                </a:solidFill>
                <a:latin typeface="Poppins"/>
                <a:ea typeface="Poppins"/>
                <a:cs typeface="Poppins"/>
                <a:sym typeface="Poppins"/>
              </a:rPr>
              <a:t>Scaling</a:t>
            </a:r>
            <a:endParaRPr>
              <a:solidFill>
                <a:schemeClr val="lt1"/>
              </a:solidFill>
              <a:latin typeface="Poppins"/>
              <a:ea typeface="Poppins"/>
              <a:cs typeface="Poppins"/>
              <a:sym typeface="Poppins"/>
            </a:endParaRPr>
          </a:p>
        </p:txBody>
      </p:sp>
      <p:cxnSp>
        <p:nvCxnSpPr>
          <p:cNvPr id="5359" name="Google Shape;5359;p60"/>
          <p:cNvCxnSpPr>
            <a:stCxn id="5357" idx="3"/>
            <a:endCxn id="5358" idx="1"/>
          </p:cNvCxnSpPr>
          <p:nvPr/>
        </p:nvCxnSpPr>
        <p:spPr>
          <a:xfrm>
            <a:off x="5066925" y="1305150"/>
            <a:ext cx="912900" cy="0"/>
          </a:xfrm>
          <a:prstGeom prst="straightConnector1">
            <a:avLst/>
          </a:prstGeom>
          <a:noFill/>
          <a:ln cap="flat" cmpd="sng" w="9525">
            <a:solidFill>
              <a:schemeClr val="dk2"/>
            </a:solidFill>
            <a:prstDash val="solid"/>
            <a:round/>
            <a:headEnd len="med" w="med" type="none"/>
            <a:tailEnd len="med" w="med" type="none"/>
          </a:ln>
        </p:spPr>
      </p:cxnSp>
      <p:sp>
        <p:nvSpPr>
          <p:cNvPr id="5360" name="Google Shape;5360;p60"/>
          <p:cNvSpPr/>
          <p:nvPr/>
        </p:nvSpPr>
        <p:spPr>
          <a:xfrm>
            <a:off x="970125" y="1077300"/>
            <a:ext cx="1629300" cy="455700"/>
          </a:xfrm>
          <a:prstGeom prst="rect">
            <a:avLst/>
          </a:prstGeom>
          <a:gradFill>
            <a:gsLst>
              <a:gs pos="0">
                <a:srgbClr val="D4BE9B"/>
              </a:gs>
              <a:gs pos="100000">
                <a:srgbClr val="9D7F4F"/>
              </a:gs>
            </a:gsLst>
            <a:lin ang="108014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600"/>
              <a:buFont typeface="Arial"/>
              <a:buNone/>
            </a:pPr>
            <a:r>
              <a:rPr b="1" lang="en">
                <a:solidFill>
                  <a:schemeClr val="dk1"/>
                </a:solidFill>
                <a:latin typeface="Poppins"/>
                <a:ea typeface="Poppins"/>
                <a:cs typeface="Poppins"/>
                <a:sym typeface="Poppins"/>
              </a:rPr>
              <a:t>Merge Datasets</a:t>
            </a:r>
            <a:endParaRPr>
              <a:solidFill>
                <a:schemeClr val="lt1"/>
              </a:solidFill>
              <a:latin typeface="Poppins"/>
              <a:ea typeface="Poppins"/>
              <a:cs typeface="Poppins"/>
              <a:sym typeface="Poppins"/>
            </a:endParaRPr>
          </a:p>
        </p:txBody>
      </p:sp>
      <p:cxnSp>
        <p:nvCxnSpPr>
          <p:cNvPr id="5361" name="Google Shape;5361;p60"/>
          <p:cNvCxnSpPr>
            <a:endCxn id="5357" idx="1"/>
          </p:cNvCxnSpPr>
          <p:nvPr/>
        </p:nvCxnSpPr>
        <p:spPr>
          <a:xfrm>
            <a:off x="2447025" y="1305150"/>
            <a:ext cx="990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5" name="Shape 5365"/>
        <p:cNvGrpSpPr/>
        <p:nvPr/>
      </p:nvGrpSpPr>
      <p:grpSpPr>
        <a:xfrm>
          <a:off x="0" y="0"/>
          <a:ext cx="0" cy="0"/>
          <a:chOff x="0" y="0"/>
          <a:chExt cx="0" cy="0"/>
        </a:xfrm>
      </p:grpSpPr>
      <p:grpSp>
        <p:nvGrpSpPr>
          <p:cNvPr id="5366" name="Google Shape;5366;p61"/>
          <p:cNvGrpSpPr/>
          <p:nvPr/>
        </p:nvGrpSpPr>
        <p:grpSpPr>
          <a:xfrm>
            <a:off x="7815367" y="539507"/>
            <a:ext cx="878914" cy="511681"/>
            <a:chOff x="4436950" y="1405000"/>
            <a:chExt cx="682175" cy="397175"/>
          </a:xfrm>
        </p:grpSpPr>
        <p:sp>
          <p:nvSpPr>
            <p:cNvPr id="5367" name="Google Shape;5367;p61"/>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61"/>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61"/>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61"/>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1" name="Google Shape;5371;p61"/>
          <p:cNvSpPr txBox="1"/>
          <p:nvPr/>
        </p:nvSpPr>
        <p:spPr>
          <a:xfrm>
            <a:off x="622125" y="694963"/>
            <a:ext cx="76482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ExtraBold"/>
                <a:ea typeface="Poppins ExtraBold"/>
                <a:cs typeface="Poppins ExtraBold"/>
                <a:sym typeface="Poppins ExtraBold"/>
              </a:rPr>
              <a:t>How do we get the lag external variables</a:t>
            </a:r>
            <a:endParaRPr>
              <a:solidFill>
                <a:schemeClr val="dk1"/>
              </a:solidFill>
              <a:latin typeface="Poppins ExtraBold"/>
              <a:ea typeface="Poppins ExtraBold"/>
              <a:cs typeface="Poppins ExtraBold"/>
              <a:sym typeface="Poppins ExtraBold"/>
            </a:endParaRPr>
          </a:p>
        </p:txBody>
      </p:sp>
      <p:pic>
        <p:nvPicPr>
          <p:cNvPr id="5372" name="Google Shape;5372;p61"/>
          <p:cNvPicPr preferRelativeResize="0"/>
          <p:nvPr/>
        </p:nvPicPr>
        <p:blipFill>
          <a:blip r:embed="rId3">
            <a:alphaModFix/>
          </a:blip>
          <a:stretch>
            <a:fillRect/>
          </a:stretch>
        </p:blipFill>
        <p:spPr>
          <a:xfrm>
            <a:off x="998375" y="1413150"/>
            <a:ext cx="6348451" cy="3368575"/>
          </a:xfrm>
          <a:prstGeom prst="rect">
            <a:avLst/>
          </a:prstGeom>
          <a:noFill/>
          <a:ln>
            <a:noFill/>
          </a:ln>
        </p:spPr>
      </p:pic>
      <p:sp>
        <p:nvSpPr>
          <p:cNvPr id="5373" name="Google Shape;5373;p61"/>
          <p:cNvSpPr txBox="1"/>
          <p:nvPr>
            <p:ph type="title"/>
          </p:nvPr>
        </p:nvSpPr>
        <p:spPr>
          <a:xfrm>
            <a:off x="540075" y="167850"/>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Data Cleaning &amp; Feature Engineering</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7" name="Shape 5377"/>
        <p:cNvGrpSpPr/>
        <p:nvPr/>
      </p:nvGrpSpPr>
      <p:grpSpPr>
        <a:xfrm>
          <a:off x="0" y="0"/>
          <a:ext cx="0" cy="0"/>
          <a:chOff x="0" y="0"/>
          <a:chExt cx="0" cy="0"/>
        </a:xfrm>
      </p:grpSpPr>
      <p:sp>
        <p:nvSpPr>
          <p:cNvPr id="5378" name="Google Shape;5378;p62"/>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Modelling Overview</a:t>
            </a:r>
            <a:endParaRPr>
              <a:solidFill>
                <a:schemeClr val="dk2"/>
              </a:solidFill>
            </a:endParaRPr>
          </a:p>
        </p:txBody>
      </p:sp>
      <p:graphicFrame>
        <p:nvGraphicFramePr>
          <p:cNvPr id="5379" name="Google Shape;5379;p62"/>
          <p:cNvGraphicFramePr/>
          <p:nvPr/>
        </p:nvGraphicFramePr>
        <p:xfrm>
          <a:off x="720000" y="1321910"/>
          <a:ext cx="3000000" cy="3000000"/>
        </p:xfrm>
        <a:graphic>
          <a:graphicData uri="http://schemas.openxmlformats.org/drawingml/2006/table">
            <a:tbl>
              <a:tblPr>
                <a:noFill/>
                <a:tableStyleId>{E64DAA08-2116-42FB-945E-FB05691F3E0D}</a:tableStyleId>
              </a:tblPr>
              <a:tblGrid>
                <a:gridCol w="1898000"/>
              </a:tblGrid>
              <a:tr h="437300">
                <a:tc>
                  <a:txBody>
                    <a:bodyPr/>
                    <a:lstStyle/>
                    <a:p>
                      <a:pPr indent="0" lvl="0" marL="0" rtl="0" algn="ctr">
                        <a:spcBef>
                          <a:spcPts val="0"/>
                        </a:spcBef>
                        <a:spcAft>
                          <a:spcPts val="0"/>
                        </a:spcAft>
                        <a:buClr>
                          <a:schemeClr val="lt1"/>
                        </a:buClr>
                        <a:buSzPts val="1600"/>
                        <a:buFont typeface="Arial"/>
                        <a:buNone/>
                      </a:pPr>
                      <a:r>
                        <a:rPr b="1" lang="en">
                          <a:solidFill>
                            <a:schemeClr val="dk1"/>
                          </a:solidFill>
                          <a:latin typeface="Poppins"/>
                          <a:ea typeface="Poppins"/>
                          <a:cs typeface="Poppins"/>
                          <a:sym typeface="Poppins"/>
                        </a:rPr>
                        <a:t>Input Variables</a:t>
                      </a:r>
                      <a:endParaRPr b="1">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r>
              <a:tr h="711200">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Exogenous variables lag</a:t>
                      </a:r>
                      <a:endParaRPr sz="10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11200">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Exogenous variables lag</a:t>
                      </a:r>
                      <a:endParaRPr sz="1000">
                        <a:solidFill>
                          <a:schemeClr val="dk1"/>
                        </a:solidFill>
                        <a:latin typeface="Poppins"/>
                        <a:ea typeface="Poppins"/>
                        <a:cs typeface="Poppins"/>
                        <a:sym typeface="Poppins"/>
                      </a:endParaRPr>
                    </a:p>
                    <a:p>
                      <a:pPr indent="0" lvl="0" marL="0" rtl="0" algn="l">
                        <a:spcBef>
                          <a:spcPts val="0"/>
                        </a:spcBef>
                        <a:spcAft>
                          <a:spcPts val="0"/>
                        </a:spcAft>
                        <a:buNone/>
                      </a:pPr>
                      <a:r>
                        <a:rPr lang="en" sz="1000">
                          <a:solidFill>
                            <a:schemeClr val="dk1"/>
                          </a:solidFill>
                          <a:latin typeface="Poppins"/>
                          <a:ea typeface="Poppins"/>
                          <a:cs typeface="Poppins"/>
                          <a:sym typeface="Poppins"/>
                        </a:rPr>
                        <a:t>Technical Variables</a:t>
                      </a:r>
                      <a:endParaRPr sz="10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11200">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E</a:t>
                      </a:r>
                      <a:r>
                        <a:rPr lang="en" sz="1000">
                          <a:solidFill>
                            <a:schemeClr val="dk1"/>
                          </a:solidFill>
                          <a:latin typeface="Poppins"/>
                          <a:ea typeface="Poppins"/>
                          <a:cs typeface="Poppins"/>
                          <a:sym typeface="Poppins"/>
                        </a:rPr>
                        <a:t>xogenous variables lag</a:t>
                      </a:r>
                      <a:endParaRPr sz="1000">
                        <a:solidFill>
                          <a:schemeClr val="dk1"/>
                        </a:solidFill>
                        <a:latin typeface="Poppins"/>
                        <a:ea typeface="Poppins"/>
                        <a:cs typeface="Poppins"/>
                        <a:sym typeface="Poppins"/>
                      </a:endParaRPr>
                    </a:p>
                    <a:p>
                      <a:pPr indent="0" lvl="0" marL="0" rtl="0" algn="l">
                        <a:spcBef>
                          <a:spcPts val="0"/>
                        </a:spcBef>
                        <a:spcAft>
                          <a:spcPts val="0"/>
                        </a:spcAft>
                        <a:buNone/>
                      </a:pPr>
                      <a:r>
                        <a:rPr lang="en" sz="1000">
                          <a:solidFill>
                            <a:schemeClr val="dk1"/>
                          </a:solidFill>
                          <a:latin typeface="Poppins"/>
                          <a:ea typeface="Poppins"/>
                          <a:cs typeface="Poppins"/>
                          <a:sym typeface="Poppins"/>
                        </a:rPr>
                        <a:t>Technical Variables</a:t>
                      </a:r>
                      <a:endParaRPr sz="1000">
                        <a:solidFill>
                          <a:schemeClr val="dk1"/>
                        </a:solidFill>
                        <a:latin typeface="Poppins"/>
                        <a:ea typeface="Poppins"/>
                        <a:cs typeface="Poppins"/>
                        <a:sym typeface="Poppins"/>
                      </a:endParaRPr>
                    </a:p>
                    <a:p>
                      <a:pPr indent="0" lvl="0" marL="0" rtl="0" algn="l">
                        <a:spcBef>
                          <a:spcPts val="0"/>
                        </a:spcBef>
                        <a:spcAft>
                          <a:spcPts val="0"/>
                        </a:spcAft>
                        <a:buNone/>
                      </a:pPr>
                      <a:r>
                        <a:rPr lang="en" sz="1000">
                          <a:solidFill>
                            <a:schemeClr val="dk1"/>
                          </a:solidFill>
                          <a:latin typeface="Poppins"/>
                          <a:ea typeface="Poppins"/>
                          <a:cs typeface="Poppins"/>
                          <a:sym typeface="Poppins"/>
                        </a:rPr>
                        <a:t>Moving Average</a:t>
                      </a:r>
                      <a:endParaRPr sz="10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11200">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Exogenous variables lag</a:t>
                      </a:r>
                      <a:endParaRPr sz="1000">
                        <a:solidFill>
                          <a:schemeClr val="dk1"/>
                        </a:solidFill>
                        <a:latin typeface="Poppins"/>
                        <a:ea typeface="Poppins"/>
                        <a:cs typeface="Poppins"/>
                        <a:sym typeface="Poppins"/>
                      </a:endParaRPr>
                    </a:p>
                    <a:p>
                      <a:pPr indent="0" lvl="0" marL="0" rtl="0" algn="l">
                        <a:spcBef>
                          <a:spcPts val="0"/>
                        </a:spcBef>
                        <a:spcAft>
                          <a:spcPts val="0"/>
                        </a:spcAft>
                        <a:buNone/>
                      </a:pPr>
                      <a:r>
                        <a:rPr lang="en" sz="1000">
                          <a:solidFill>
                            <a:schemeClr val="dk1"/>
                          </a:solidFill>
                          <a:latin typeface="Poppins"/>
                          <a:ea typeface="Poppins"/>
                          <a:cs typeface="Poppins"/>
                          <a:sym typeface="Poppins"/>
                        </a:rPr>
                        <a:t>Technical Variables</a:t>
                      </a:r>
                      <a:endParaRPr sz="1000">
                        <a:solidFill>
                          <a:schemeClr val="dk1"/>
                        </a:solidFill>
                        <a:latin typeface="Poppins"/>
                        <a:ea typeface="Poppins"/>
                        <a:cs typeface="Poppins"/>
                        <a:sym typeface="Poppins"/>
                      </a:endParaRPr>
                    </a:p>
                    <a:p>
                      <a:pPr indent="0" lvl="0" marL="0" rtl="0" algn="l">
                        <a:spcBef>
                          <a:spcPts val="0"/>
                        </a:spcBef>
                        <a:spcAft>
                          <a:spcPts val="0"/>
                        </a:spcAft>
                        <a:buNone/>
                      </a:pPr>
                      <a:r>
                        <a:rPr lang="en" sz="1000">
                          <a:solidFill>
                            <a:schemeClr val="dk1"/>
                          </a:solidFill>
                          <a:latin typeface="Poppins"/>
                          <a:ea typeface="Poppins"/>
                          <a:cs typeface="Poppins"/>
                          <a:sym typeface="Poppins"/>
                        </a:rPr>
                        <a:t>Moving Average</a:t>
                      </a:r>
                      <a:endParaRPr sz="1000">
                        <a:solidFill>
                          <a:schemeClr val="dk1"/>
                        </a:solidFill>
                        <a:latin typeface="Poppins"/>
                        <a:ea typeface="Poppins"/>
                        <a:cs typeface="Poppins"/>
                        <a:sym typeface="Poppins"/>
                      </a:endParaRPr>
                    </a:p>
                    <a:p>
                      <a:pPr indent="0" lvl="0" marL="0" rtl="0" algn="l">
                        <a:spcBef>
                          <a:spcPts val="0"/>
                        </a:spcBef>
                        <a:spcAft>
                          <a:spcPts val="0"/>
                        </a:spcAft>
                        <a:buNone/>
                      </a:pPr>
                      <a:r>
                        <a:rPr lang="en" sz="1000">
                          <a:solidFill>
                            <a:schemeClr val="dk1"/>
                          </a:solidFill>
                          <a:latin typeface="Poppins"/>
                          <a:ea typeface="Poppins"/>
                          <a:cs typeface="Poppins"/>
                          <a:sym typeface="Poppins"/>
                        </a:rPr>
                        <a:t>Close price lag</a:t>
                      </a:r>
                      <a:endParaRPr b="1">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5380" name="Google Shape;5380;p62"/>
          <p:cNvSpPr txBox="1"/>
          <p:nvPr>
            <p:ph idx="4294967295" type="title"/>
          </p:nvPr>
        </p:nvSpPr>
        <p:spPr>
          <a:xfrm>
            <a:off x="4727824" y="2210900"/>
            <a:ext cx="2223000" cy="25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Linear Regression</a:t>
            </a:r>
            <a:endParaRPr sz="1700"/>
          </a:p>
        </p:txBody>
      </p:sp>
      <p:sp>
        <p:nvSpPr>
          <p:cNvPr id="5381" name="Google Shape;5381;p62"/>
          <p:cNvSpPr txBox="1"/>
          <p:nvPr>
            <p:ph idx="4294967295" type="subTitle"/>
          </p:nvPr>
        </p:nvSpPr>
        <p:spPr>
          <a:xfrm>
            <a:off x="4786613" y="2392500"/>
            <a:ext cx="1836900" cy="482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Ignore the time effects</a:t>
            </a:r>
            <a:endParaRPr/>
          </a:p>
        </p:txBody>
      </p:sp>
      <p:sp>
        <p:nvSpPr>
          <p:cNvPr id="5382" name="Google Shape;5382;p62"/>
          <p:cNvSpPr txBox="1"/>
          <p:nvPr>
            <p:ph idx="4294967295" type="title"/>
          </p:nvPr>
        </p:nvSpPr>
        <p:spPr>
          <a:xfrm>
            <a:off x="4687391" y="3933850"/>
            <a:ext cx="3231600" cy="25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Time Series Analysis</a:t>
            </a:r>
            <a:endParaRPr sz="1700"/>
          </a:p>
        </p:txBody>
      </p:sp>
      <p:sp>
        <p:nvSpPr>
          <p:cNvPr id="5383" name="Google Shape;5383;p62"/>
          <p:cNvSpPr/>
          <p:nvPr/>
        </p:nvSpPr>
        <p:spPr>
          <a:xfrm>
            <a:off x="4744033" y="1321900"/>
            <a:ext cx="2261700" cy="437400"/>
          </a:xfrm>
          <a:prstGeom prst="rect">
            <a:avLst/>
          </a:prstGeom>
          <a:gradFill>
            <a:gsLst>
              <a:gs pos="0">
                <a:srgbClr val="D4BE9B"/>
              </a:gs>
              <a:gs pos="100000">
                <a:srgbClr val="9D7F4F"/>
              </a:gs>
            </a:gsLst>
            <a:lin ang="108014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600"/>
              <a:buFont typeface="Arial"/>
              <a:buNone/>
            </a:pPr>
            <a:r>
              <a:rPr b="1" lang="en">
                <a:solidFill>
                  <a:schemeClr val="dk1"/>
                </a:solidFill>
                <a:latin typeface="Poppins"/>
                <a:ea typeface="Poppins"/>
                <a:cs typeface="Poppins"/>
                <a:sym typeface="Poppins"/>
              </a:rPr>
              <a:t>Modelling Method</a:t>
            </a:r>
            <a:endParaRPr>
              <a:solidFill>
                <a:schemeClr val="lt1"/>
              </a:solidFill>
              <a:latin typeface="Poppins"/>
              <a:ea typeface="Poppins"/>
              <a:cs typeface="Poppins"/>
              <a:sym typeface="Poppins"/>
            </a:endParaRPr>
          </a:p>
        </p:txBody>
      </p:sp>
      <p:sp>
        <p:nvSpPr>
          <p:cNvPr id="5384" name="Google Shape;5384;p62"/>
          <p:cNvSpPr txBox="1"/>
          <p:nvPr>
            <p:ph idx="4294967295" type="subTitle"/>
          </p:nvPr>
        </p:nvSpPr>
        <p:spPr>
          <a:xfrm>
            <a:off x="4757503" y="4121600"/>
            <a:ext cx="1895400" cy="482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Auto regression</a:t>
            </a:r>
            <a:endParaRPr/>
          </a:p>
        </p:txBody>
      </p:sp>
      <p:graphicFrame>
        <p:nvGraphicFramePr>
          <p:cNvPr id="5385" name="Google Shape;5385;p62"/>
          <p:cNvGraphicFramePr/>
          <p:nvPr/>
        </p:nvGraphicFramePr>
        <p:xfrm>
          <a:off x="7119000" y="1321910"/>
          <a:ext cx="3000000" cy="3000000"/>
        </p:xfrm>
        <a:graphic>
          <a:graphicData uri="http://schemas.openxmlformats.org/drawingml/2006/table">
            <a:tbl>
              <a:tblPr>
                <a:noFill/>
                <a:tableStyleId>{E64DAA08-2116-42FB-945E-FB05691F3E0D}</a:tableStyleId>
              </a:tblPr>
              <a:tblGrid>
                <a:gridCol w="1356575"/>
              </a:tblGrid>
              <a:tr h="437300">
                <a:tc>
                  <a:txBody>
                    <a:bodyPr/>
                    <a:lstStyle/>
                    <a:p>
                      <a:pPr indent="0" lvl="0" marL="0" rtl="0" algn="ctr">
                        <a:spcBef>
                          <a:spcPts val="0"/>
                        </a:spcBef>
                        <a:spcAft>
                          <a:spcPts val="0"/>
                        </a:spcAft>
                        <a:buClr>
                          <a:schemeClr val="lt1"/>
                        </a:buClr>
                        <a:buSzPts val="1600"/>
                        <a:buFont typeface="Arial"/>
                        <a:buNone/>
                      </a:pPr>
                      <a:r>
                        <a:rPr b="1" lang="en">
                          <a:solidFill>
                            <a:schemeClr val="dk1"/>
                          </a:solidFill>
                          <a:latin typeface="Poppins"/>
                          <a:ea typeface="Poppins"/>
                          <a:cs typeface="Poppins"/>
                          <a:sym typeface="Poppins"/>
                        </a:rPr>
                        <a:t>Matrics</a:t>
                      </a:r>
                      <a:endParaRPr b="1">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r>
              <a:tr h="711200">
                <a:tc>
                  <a:txBody>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P-values</a:t>
                      </a:r>
                      <a:endParaRPr b="1" sz="12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11200">
                <a:tc>
                  <a:txBody>
                    <a:bodyPr/>
                    <a:lstStyle/>
                    <a:p>
                      <a:pPr indent="0" lvl="0" marL="0" rtl="0" algn="l">
                        <a:spcBef>
                          <a:spcPts val="0"/>
                        </a:spcBef>
                        <a:spcAft>
                          <a:spcPts val="0"/>
                        </a:spcAft>
                        <a:buNone/>
                      </a:pPr>
                      <a:r>
                        <a:rPr b="1" lang="en" sz="1200">
                          <a:solidFill>
                            <a:schemeClr val="dk1"/>
                          </a:solidFill>
                          <a:latin typeface="Poppins"/>
                          <a:ea typeface="Poppins"/>
                          <a:cs typeface="Poppins"/>
                          <a:sym typeface="Poppins"/>
                        </a:rPr>
                        <a:t>R Squared</a:t>
                      </a:r>
                      <a:endParaRPr b="1" sz="12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11200">
                <a:tc>
                  <a:txBody>
                    <a:bodyPr/>
                    <a:lstStyle/>
                    <a:p>
                      <a:pPr indent="0" lvl="0" marL="0" rtl="0" algn="l">
                        <a:spcBef>
                          <a:spcPts val="0"/>
                        </a:spcBef>
                        <a:spcAft>
                          <a:spcPts val="0"/>
                        </a:spcAft>
                        <a:buNone/>
                      </a:pPr>
                      <a:r>
                        <a:rPr b="1" lang="en" sz="1300">
                          <a:solidFill>
                            <a:schemeClr val="dk1"/>
                          </a:solidFill>
                          <a:latin typeface="Poppins"/>
                          <a:ea typeface="Poppins"/>
                          <a:cs typeface="Poppins"/>
                          <a:sym typeface="Poppins"/>
                        </a:rPr>
                        <a:t>MSE</a:t>
                      </a:r>
                      <a:endParaRPr b="1" sz="13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11200">
                <a:tc>
                  <a:txBody>
                    <a:bodyPr/>
                    <a:lstStyle/>
                    <a:p>
                      <a:pPr indent="0" lvl="0" marL="0" rtl="0" algn="l">
                        <a:spcBef>
                          <a:spcPts val="0"/>
                        </a:spcBef>
                        <a:spcAft>
                          <a:spcPts val="0"/>
                        </a:spcAft>
                        <a:buNone/>
                      </a:pPr>
                      <a:r>
                        <a:rPr b="1" lang="en" sz="1300">
                          <a:solidFill>
                            <a:schemeClr val="dk1"/>
                          </a:solidFill>
                          <a:latin typeface="Poppins"/>
                          <a:ea typeface="Poppins"/>
                          <a:cs typeface="Poppins"/>
                          <a:sym typeface="Poppins"/>
                        </a:rPr>
                        <a:t>MAE</a:t>
                      </a:r>
                      <a:endParaRPr b="1" sz="1700">
                        <a:solidFill>
                          <a:schemeClr val="dk1"/>
                        </a:solidFill>
                        <a:latin typeface="Poppins"/>
                        <a:ea typeface="Poppins"/>
                        <a:cs typeface="Poppins"/>
                        <a:sym typeface="Poppins"/>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cxnSp>
        <p:nvCxnSpPr>
          <p:cNvPr id="5386" name="Google Shape;5386;p62"/>
          <p:cNvCxnSpPr/>
          <p:nvPr/>
        </p:nvCxnSpPr>
        <p:spPr>
          <a:xfrm>
            <a:off x="4518313" y="3173500"/>
            <a:ext cx="2539200" cy="8100"/>
          </a:xfrm>
          <a:prstGeom prst="straightConnector1">
            <a:avLst/>
          </a:prstGeom>
          <a:noFill/>
          <a:ln cap="flat" cmpd="sng" w="9525">
            <a:solidFill>
              <a:schemeClr val="dk2"/>
            </a:solidFill>
            <a:prstDash val="solid"/>
            <a:round/>
            <a:headEnd len="med" w="med" type="none"/>
            <a:tailEnd len="med" w="med" type="none"/>
          </a:ln>
        </p:spPr>
      </p:cxnSp>
      <p:sp>
        <p:nvSpPr>
          <p:cNvPr id="5387" name="Google Shape;5387;p62"/>
          <p:cNvSpPr/>
          <p:nvPr/>
        </p:nvSpPr>
        <p:spPr>
          <a:xfrm>
            <a:off x="2716625" y="1321900"/>
            <a:ext cx="1836900" cy="437400"/>
          </a:xfrm>
          <a:prstGeom prst="rect">
            <a:avLst/>
          </a:prstGeom>
          <a:gradFill>
            <a:gsLst>
              <a:gs pos="0">
                <a:srgbClr val="D4BE9B"/>
              </a:gs>
              <a:gs pos="100000">
                <a:srgbClr val="9D7F4F"/>
              </a:gs>
            </a:gsLst>
            <a:lin ang="10801400"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600"/>
              <a:buFont typeface="Arial"/>
              <a:buNone/>
            </a:pPr>
            <a:r>
              <a:rPr b="1" lang="en">
                <a:solidFill>
                  <a:schemeClr val="dk1"/>
                </a:solidFill>
                <a:latin typeface="Poppins"/>
                <a:ea typeface="Poppins"/>
                <a:cs typeface="Poppins"/>
                <a:sym typeface="Poppins"/>
              </a:rPr>
              <a:t>Feature Selection</a:t>
            </a:r>
            <a:endParaRPr>
              <a:solidFill>
                <a:schemeClr val="lt1"/>
              </a:solidFill>
              <a:latin typeface="Poppins"/>
              <a:ea typeface="Poppins"/>
              <a:cs typeface="Poppins"/>
              <a:sym typeface="Poppins"/>
            </a:endParaRPr>
          </a:p>
        </p:txBody>
      </p:sp>
      <p:sp>
        <p:nvSpPr>
          <p:cNvPr id="5388" name="Google Shape;5388;p62"/>
          <p:cNvSpPr txBox="1"/>
          <p:nvPr/>
        </p:nvSpPr>
        <p:spPr>
          <a:xfrm>
            <a:off x="2716625" y="1945725"/>
            <a:ext cx="2027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oppins"/>
                <a:ea typeface="Poppins"/>
                <a:cs typeface="Poppins"/>
                <a:sym typeface="Poppins"/>
              </a:rPr>
              <a:t>Use</a:t>
            </a:r>
            <a:endParaRPr>
              <a:solidFill>
                <a:schemeClr val="dk1"/>
              </a:solidFill>
              <a:latin typeface="Poppins"/>
              <a:ea typeface="Poppins"/>
              <a:cs typeface="Poppins"/>
              <a:sym typeface="Poppins"/>
            </a:endParaRPr>
          </a:p>
          <a:p>
            <a:pPr indent="0" lvl="0" marL="0" rtl="0" algn="l">
              <a:spcBef>
                <a:spcPts val="0"/>
              </a:spcBef>
              <a:spcAft>
                <a:spcPts val="0"/>
              </a:spcAft>
              <a:buNone/>
            </a:pPr>
            <a:r>
              <a:rPr b="1" lang="en">
                <a:solidFill>
                  <a:schemeClr val="dk1"/>
                </a:solidFill>
                <a:latin typeface="Poppins"/>
                <a:ea typeface="Poppins"/>
                <a:cs typeface="Poppins"/>
                <a:sym typeface="Poppins"/>
              </a:rPr>
              <a:t>SelectFromModel</a:t>
            </a:r>
            <a:r>
              <a:rPr lang="en">
                <a:solidFill>
                  <a:schemeClr val="dk1"/>
                </a:solidFill>
                <a:latin typeface="Poppins"/>
                <a:ea typeface="Poppins"/>
                <a:cs typeface="Poppins"/>
                <a:sym typeface="Poppins"/>
              </a:rPr>
              <a:t> </a:t>
            </a:r>
            <a:endParaRPr>
              <a:solidFill>
                <a:schemeClr val="dk1"/>
              </a:solidFill>
              <a:latin typeface="Poppins"/>
              <a:ea typeface="Poppins"/>
              <a:cs typeface="Poppins"/>
              <a:sym typeface="Poppins"/>
            </a:endParaRPr>
          </a:p>
          <a:p>
            <a:pPr indent="0" lvl="0" marL="0" rtl="0" algn="l">
              <a:spcBef>
                <a:spcPts val="0"/>
              </a:spcBef>
              <a:spcAft>
                <a:spcPts val="0"/>
              </a:spcAft>
              <a:buNone/>
            </a:pPr>
            <a:r>
              <a:rPr lang="en">
                <a:solidFill>
                  <a:schemeClr val="dk1"/>
                </a:solidFill>
                <a:latin typeface="Poppins"/>
                <a:ea typeface="Poppins"/>
                <a:cs typeface="Poppins"/>
                <a:sym typeface="Poppins"/>
              </a:rPr>
              <a:t>to select the most important features based on the coefficients of a trained model</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2" name="Shape 5392"/>
        <p:cNvGrpSpPr/>
        <p:nvPr/>
      </p:nvGrpSpPr>
      <p:grpSpPr>
        <a:xfrm>
          <a:off x="0" y="0"/>
          <a:ext cx="0" cy="0"/>
          <a:chOff x="0" y="0"/>
          <a:chExt cx="0" cy="0"/>
        </a:xfrm>
      </p:grpSpPr>
      <p:sp>
        <p:nvSpPr>
          <p:cNvPr id="5393" name="Google Shape;5393;p63"/>
          <p:cNvSpPr txBox="1"/>
          <p:nvPr>
            <p:ph type="title"/>
          </p:nvPr>
        </p:nvSpPr>
        <p:spPr>
          <a:xfrm>
            <a:off x="540075" y="103675"/>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Modelling </a:t>
            </a:r>
            <a:r>
              <a:rPr lang="en"/>
              <a:t>Time Series</a:t>
            </a:r>
            <a:r>
              <a:rPr lang="en">
                <a:solidFill>
                  <a:schemeClr val="dk2"/>
                </a:solidFill>
              </a:rPr>
              <a:t> </a:t>
            </a:r>
            <a:endParaRPr sz="1400"/>
          </a:p>
        </p:txBody>
      </p:sp>
      <p:grpSp>
        <p:nvGrpSpPr>
          <p:cNvPr id="5394" name="Google Shape;5394;p63"/>
          <p:cNvGrpSpPr/>
          <p:nvPr/>
        </p:nvGrpSpPr>
        <p:grpSpPr>
          <a:xfrm>
            <a:off x="7815367" y="539507"/>
            <a:ext cx="878914" cy="511681"/>
            <a:chOff x="4436950" y="1405000"/>
            <a:chExt cx="682175" cy="397175"/>
          </a:xfrm>
        </p:grpSpPr>
        <p:sp>
          <p:nvSpPr>
            <p:cNvPr id="5395" name="Google Shape;5395;p63"/>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63"/>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63"/>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63"/>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99" name="Google Shape;5399;p63"/>
          <p:cNvPicPr preferRelativeResize="0"/>
          <p:nvPr/>
        </p:nvPicPr>
        <p:blipFill>
          <a:blip r:embed="rId3">
            <a:alphaModFix/>
          </a:blip>
          <a:stretch>
            <a:fillRect/>
          </a:stretch>
        </p:blipFill>
        <p:spPr>
          <a:xfrm>
            <a:off x="630425" y="1125225"/>
            <a:ext cx="3488375" cy="1824078"/>
          </a:xfrm>
          <a:prstGeom prst="rect">
            <a:avLst/>
          </a:prstGeom>
          <a:noFill/>
          <a:ln>
            <a:noFill/>
          </a:ln>
        </p:spPr>
      </p:pic>
      <p:pic>
        <p:nvPicPr>
          <p:cNvPr id="5400" name="Google Shape;5400;p63"/>
          <p:cNvPicPr preferRelativeResize="0"/>
          <p:nvPr/>
        </p:nvPicPr>
        <p:blipFill>
          <a:blip r:embed="rId4">
            <a:alphaModFix/>
          </a:blip>
          <a:stretch>
            <a:fillRect/>
          </a:stretch>
        </p:blipFill>
        <p:spPr>
          <a:xfrm>
            <a:off x="4517450" y="1125225"/>
            <a:ext cx="3488375" cy="1824078"/>
          </a:xfrm>
          <a:prstGeom prst="rect">
            <a:avLst/>
          </a:prstGeom>
          <a:noFill/>
          <a:ln>
            <a:noFill/>
          </a:ln>
        </p:spPr>
      </p:pic>
      <p:pic>
        <p:nvPicPr>
          <p:cNvPr id="5401" name="Google Shape;5401;p63"/>
          <p:cNvPicPr preferRelativeResize="0"/>
          <p:nvPr/>
        </p:nvPicPr>
        <p:blipFill>
          <a:blip r:embed="rId5">
            <a:alphaModFix/>
          </a:blip>
          <a:stretch>
            <a:fillRect/>
          </a:stretch>
        </p:blipFill>
        <p:spPr>
          <a:xfrm>
            <a:off x="630425" y="3084886"/>
            <a:ext cx="3488381" cy="1824089"/>
          </a:xfrm>
          <a:prstGeom prst="rect">
            <a:avLst/>
          </a:prstGeom>
          <a:noFill/>
          <a:ln>
            <a:noFill/>
          </a:ln>
        </p:spPr>
      </p:pic>
      <p:pic>
        <p:nvPicPr>
          <p:cNvPr id="5402" name="Google Shape;5402;p63"/>
          <p:cNvPicPr preferRelativeResize="0"/>
          <p:nvPr/>
        </p:nvPicPr>
        <p:blipFill>
          <a:blip r:embed="rId6">
            <a:alphaModFix/>
          </a:blip>
          <a:stretch>
            <a:fillRect/>
          </a:stretch>
        </p:blipFill>
        <p:spPr>
          <a:xfrm>
            <a:off x="4517450" y="3023350"/>
            <a:ext cx="3578012" cy="1885625"/>
          </a:xfrm>
          <a:prstGeom prst="rect">
            <a:avLst/>
          </a:prstGeom>
          <a:noFill/>
          <a:ln>
            <a:noFill/>
          </a:ln>
        </p:spPr>
      </p:pic>
      <p:sp>
        <p:nvSpPr>
          <p:cNvPr id="5403" name="Google Shape;5403;p63"/>
          <p:cNvSpPr txBox="1"/>
          <p:nvPr/>
        </p:nvSpPr>
        <p:spPr>
          <a:xfrm>
            <a:off x="540075" y="719621"/>
            <a:ext cx="76482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ExtraBold"/>
                <a:ea typeface="Poppins ExtraBold"/>
                <a:cs typeface="Poppins ExtraBold"/>
                <a:sym typeface="Poppins ExtraBold"/>
              </a:rPr>
              <a:t>When increase more features, the time series model became worse</a:t>
            </a:r>
            <a:endParaRPr>
              <a:solidFill>
                <a:schemeClr val="dk1"/>
              </a:solidFill>
              <a:latin typeface="Poppins ExtraBold"/>
              <a:ea typeface="Poppins ExtraBold"/>
              <a:cs typeface="Poppins ExtraBold"/>
              <a:sym typeface="Poppins ExtraBold"/>
            </a:endParaRPr>
          </a:p>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404" name="Google Shape;5404;p63"/>
          <p:cNvSpPr txBox="1"/>
          <p:nvPr/>
        </p:nvSpPr>
        <p:spPr>
          <a:xfrm>
            <a:off x="1577525" y="1231525"/>
            <a:ext cx="179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Exogenous variables lag</a:t>
            </a:r>
            <a:endParaRPr b="1">
              <a:solidFill>
                <a:schemeClr val="lt1"/>
              </a:solidFill>
            </a:endParaRPr>
          </a:p>
        </p:txBody>
      </p:sp>
      <p:sp>
        <p:nvSpPr>
          <p:cNvPr id="5405" name="Google Shape;5405;p63"/>
          <p:cNvSpPr txBox="1"/>
          <p:nvPr/>
        </p:nvSpPr>
        <p:spPr>
          <a:xfrm>
            <a:off x="4853450" y="1231525"/>
            <a:ext cx="296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Exogenous variables lag + Technical </a:t>
            </a:r>
            <a:endParaRPr b="1">
              <a:solidFill>
                <a:schemeClr val="lt1"/>
              </a:solidFill>
            </a:endParaRPr>
          </a:p>
        </p:txBody>
      </p:sp>
      <p:sp>
        <p:nvSpPr>
          <p:cNvPr id="5406" name="Google Shape;5406;p63"/>
          <p:cNvSpPr txBox="1"/>
          <p:nvPr/>
        </p:nvSpPr>
        <p:spPr>
          <a:xfrm>
            <a:off x="991625" y="3168800"/>
            <a:ext cx="296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Exogenous variables lag + Technical </a:t>
            </a:r>
            <a:endParaRPr b="1" sz="1000">
              <a:solidFill>
                <a:schemeClr val="lt1"/>
              </a:solidFill>
              <a:latin typeface="Poppins"/>
              <a:ea typeface="Poppins"/>
              <a:cs typeface="Poppins"/>
              <a:sym typeface="Poppins"/>
            </a:endParaRPr>
          </a:p>
          <a:p>
            <a:pPr indent="0" lvl="0" marL="0" rtl="0" algn="l">
              <a:spcBef>
                <a:spcPts val="0"/>
              </a:spcBef>
              <a:spcAft>
                <a:spcPts val="0"/>
              </a:spcAft>
              <a:buNone/>
            </a:pPr>
            <a:r>
              <a:rPr b="1" lang="en" sz="1000">
                <a:solidFill>
                  <a:schemeClr val="lt1"/>
                </a:solidFill>
                <a:latin typeface="Poppins"/>
                <a:ea typeface="Poppins"/>
                <a:cs typeface="Poppins"/>
                <a:sym typeface="Poppins"/>
              </a:rPr>
              <a:t>MA</a:t>
            </a:r>
            <a:endParaRPr b="1" sz="1000">
              <a:solidFill>
                <a:schemeClr val="lt1"/>
              </a:solidFill>
              <a:latin typeface="Poppins"/>
              <a:ea typeface="Poppins"/>
              <a:cs typeface="Poppins"/>
              <a:sym typeface="Poppins"/>
            </a:endParaRPr>
          </a:p>
        </p:txBody>
      </p:sp>
      <p:sp>
        <p:nvSpPr>
          <p:cNvPr id="5407" name="Google Shape;5407;p63"/>
          <p:cNvSpPr txBox="1"/>
          <p:nvPr/>
        </p:nvSpPr>
        <p:spPr>
          <a:xfrm>
            <a:off x="4825500" y="3134475"/>
            <a:ext cx="296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Exogenous variables lag + Technical </a:t>
            </a:r>
            <a:endParaRPr b="1" sz="1000">
              <a:solidFill>
                <a:schemeClr val="lt1"/>
              </a:solidFill>
              <a:latin typeface="Poppins"/>
              <a:ea typeface="Poppins"/>
              <a:cs typeface="Poppins"/>
              <a:sym typeface="Poppins"/>
            </a:endParaRPr>
          </a:p>
          <a:p>
            <a:pPr indent="0" lvl="0" marL="0" rtl="0" algn="l">
              <a:spcBef>
                <a:spcPts val="0"/>
              </a:spcBef>
              <a:spcAft>
                <a:spcPts val="0"/>
              </a:spcAft>
              <a:buNone/>
            </a:pPr>
            <a:r>
              <a:rPr b="1" lang="en" sz="1000">
                <a:solidFill>
                  <a:schemeClr val="lt1"/>
                </a:solidFill>
                <a:latin typeface="Poppins"/>
                <a:ea typeface="Poppins"/>
                <a:cs typeface="Poppins"/>
                <a:sym typeface="Poppins"/>
              </a:rPr>
              <a:t>MA + Close Price Lag</a:t>
            </a:r>
            <a:endParaRPr b="1" sz="1000">
              <a:solidFill>
                <a:schemeClr val="lt1"/>
              </a:solidFill>
              <a:latin typeface="Poppins"/>
              <a:ea typeface="Poppins"/>
              <a:cs typeface="Poppins"/>
              <a:sym typeface="Poppins"/>
            </a:endParaRPr>
          </a:p>
        </p:txBody>
      </p:sp>
      <p:sp>
        <p:nvSpPr>
          <p:cNvPr id="5408" name="Google Shape;5408;p63"/>
          <p:cNvSpPr/>
          <p:nvPr/>
        </p:nvSpPr>
        <p:spPr>
          <a:xfrm>
            <a:off x="1951750" y="1607588"/>
            <a:ext cx="291900" cy="795900"/>
          </a:xfrm>
          <a:prstGeom prst="ellipse">
            <a:avLst/>
          </a:prstGeom>
          <a:noFill/>
          <a:ln cap="flat" cmpd="sng" w="19050">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409" name="Google Shape;5409;p63"/>
          <p:cNvSpPr txBox="1"/>
          <p:nvPr/>
        </p:nvSpPr>
        <p:spPr>
          <a:xfrm>
            <a:off x="1309450" y="2403500"/>
            <a:ext cx="255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Lowest MSE</a:t>
            </a:r>
            <a:endParaRPr b="1" sz="1000">
              <a:solidFill>
                <a:schemeClr val="lt1"/>
              </a:solidFill>
              <a:latin typeface="Poppins"/>
              <a:ea typeface="Poppins"/>
              <a:cs typeface="Poppins"/>
              <a:sym typeface="Poppins"/>
            </a:endParaRPr>
          </a:p>
          <a:p>
            <a:pPr indent="0" lvl="0" marL="0" rtl="0" algn="l">
              <a:spcBef>
                <a:spcPts val="0"/>
              </a:spcBef>
              <a:spcAft>
                <a:spcPts val="0"/>
              </a:spcAft>
              <a:buNone/>
            </a:pPr>
            <a:r>
              <a:rPr b="1" lang="en" sz="1000">
                <a:solidFill>
                  <a:schemeClr val="lt1"/>
                </a:solidFill>
                <a:latin typeface="Poppins"/>
                <a:ea typeface="Poppins"/>
                <a:cs typeface="Poppins"/>
                <a:sym typeface="Poppins"/>
              </a:rPr>
              <a:t>Failed to capture the </a:t>
            </a:r>
            <a:r>
              <a:rPr b="1" lang="en" sz="1000">
                <a:solidFill>
                  <a:schemeClr val="lt1"/>
                </a:solidFill>
                <a:latin typeface="Poppins"/>
                <a:ea typeface="Poppins"/>
                <a:cs typeface="Poppins"/>
                <a:sym typeface="Poppins"/>
              </a:rPr>
              <a:t>volatility</a:t>
            </a:r>
            <a:r>
              <a:rPr b="1" lang="en" sz="1000">
                <a:solidFill>
                  <a:schemeClr val="lt1"/>
                </a:solidFill>
                <a:latin typeface="Poppins"/>
                <a:ea typeface="Poppins"/>
                <a:cs typeface="Poppins"/>
                <a:sym typeface="Poppins"/>
              </a:rPr>
              <a:t> </a:t>
            </a:r>
            <a:endParaRPr b="1" sz="1000">
              <a:solidFill>
                <a:schemeClr val="lt1"/>
              </a:solidFill>
              <a:latin typeface="Poppins"/>
              <a:ea typeface="Poppins"/>
              <a:cs typeface="Poppins"/>
              <a:sym typeface="Poppins"/>
            </a:endParaRPr>
          </a:p>
        </p:txBody>
      </p:sp>
      <p:sp>
        <p:nvSpPr>
          <p:cNvPr id="5410" name="Google Shape;5410;p63"/>
          <p:cNvSpPr txBox="1"/>
          <p:nvPr/>
        </p:nvSpPr>
        <p:spPr>
          <a:xfrm>
            <a:off x="5449825" y="4302875"/>
            <a:ext cx="2556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Highest MSE</a:t>
            </a:r>
            <a:endParaRPr b="1" sz="1000">
              <a:solidFill>
                <a:schemeClr val="lt1"/>
              </a:solidFill>
              <a:latin typeface="Poppins"/>
              <a:ea typeface="Poppins"/>
              <a:cs typeface="Poppins"/>
              <a:sym typeface="Poppins"/>
            </a:endParaRPr>
          </a:p>
          <a:p>
            <a:pPr indent="0" lvl="0" marL="0" rtl="0" algn="l">
              <a:spcBef>
                <a:spcPts val="0"/>
              </a:spcBef>
              <a:spcAft>
                <a:spcPts val="0"/>
              </a:spcAft>
              <a:buNone/>
            </a:pPr>
            <a:r>
              <a:rPr b="1" lang="en" sz="1000">
                <a:solidFill>
                  <a:schemeClr val="lt1"/>
                </a:solidFill>
                <a:latin typeface="Poppins"/>
                <a:ea typeface="Poppins"/>
                <a:cs typeface="Poppins"/>
                <a:sym typeface="Poppins"/>
              </a:rPr>
              <a:t>Overfit to the volatility</a:t>
            </a:r>
            <a:endParaRPr b="1" sz="1000">
              <a:solidFill>
                <a:schemeClr val="lt1"/>
              </a:solidFill>
              <a:latin typeface="Poppins"/>
              <a:ea typeface="Poppins"/>
              <a:cs typeface="Poppins"/>
              <a:sym typeface="Poppins"/>
            </a:endParaRPr>
          </a:p>
        </p:txBody>
      </p:sp>
      <p:sp>
        <p:nvSpPr>
          <p:cNvPr id="5411" name="Google Shape;5411;p63"/>
          <p:cNvSpPr txBox="1"/>
          <p:nvPr/>
        </p:nvSpPr>
        <p:spPr>
          <a:xfrm>
            <a:off x="812125" y="2280150"/>
            <a:ext cx="45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5D74"/>
                </a:solidFill>
              </a:rPr>
              <a:t>①</a:t>
            </a:r>
            <a:endParaRPr b="1" sz="1100">
              <a:solidFill>
                <a:srgbClr val="435D74"/>
              </a:solidFill>
            </a:endParaRPr>
          </a:p>
        </p:txBody>
      </p:sp>
      <p:sp>
        <p:nvSpPr>
          <p:cNvPr id="5412" name="Google Shape;5412;p63"/>
          <p:cNvSpPr txBox="1"/>
          <p:nvPr/>
        </p:nvSpPr>
        <p:spPr>
          <a:xfrm>
            <a:off x="4706200" y="2280150"/>
            <a:ext cx="56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5D74"/>
                </a:solidFill>
              </a:rPr>
              <a:t>②</a:t>
            </a:r>
            <a:endParaRPr b="1" sz="2400">
              <a:solidFill>
                <a:srgbClr val="435D74"/>
              </a:solidFill>
            </a:endParaRPr>
          </a:p>
        </p:txBody>
      </p:sp>
      <p:sp>
        <p:nvSpPr>
          <p:cNvPr id="5413" name="Google Shape;5413;p63"/>
          <p:cNvSpPr txBox="1"/>
          <p:nvPr/>
        </p:nvSpPr>
        <p:spPr>
          <a:xfrm>
            <a:off x="812125" y="42413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5D74"/>
                </a:solidFill>
              </a:rPr>
              <a:t>③</a:t>
            </a:r>
            <a:endParaRPr/>
          </a:p>
        </p:txBody>
      </p:sp>
      <p:sp>
        <p:nvSpPr>
          <p:cNvPr id="5414" name="Google Shape;5414;p63"/>
          <p:cNvSpPr txBox="1"/>
          <p:nvPr/>
        </p:nvSpPr>
        <p:spPr>
          <a:xfrm>
            <a:off x="4706200" y="4272125"/>
            <a:ext cx="56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5D74"/>
                </a:solidFill>
              </a:rPr>
              <a:t>④</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8" name="Shape 5418"/>
        <p:cNvGrpSpPr/>
        <p:nvPr/>
      </p:nvGrpSpPr>
      <p:grpSpPr>
        <a:xfrm>
          <a:off x="0" y="0"/>
          <a:ext cx="0" cy="0"/>
          <a:chOff x="0" y="0"/>
          <a:chExt cx="0" cy="0"/>
        </a:xfrm>
      </p:grpSpPr>
      <p:sp>
        <p:nvSpPr>
          <p:cNvPr id="5419" name="Google Shape;5419;p64"/>
          <p:cNvSpPr txBox="1"/>
          <p:nvPr>
            <p:ph type="title"/>
          </p:nvPr>
        </p:nvSpPr>
        <p:spPr>
          <a:xfrm>
            <a:off x="540075" y="103675"/>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Modelling </a:t>
            </a:r>
            <a:r>
              <a:rPr lang="en"/>
              <a:t>Linear Regression</a:t>
            </a:r>
            <a:r>
              <a:rPr lang="en">
                <a:solidFill>
                  <a:schemeClr val="dk2"/>
                </a:solidFill>
              </a:rPr>
              <a:t> </a:t>
            </a:r>
            <a:endParaRPr sz="1400"/>
          </a:p>
        </p:txBody>
      </p:sp>
      <p:grpSp>
        <p:nvGrpSpPr>
          <p:cNvPr id="5420" name="Google Shape;5420;p64"/>
          <p:cNvGrpSpPr/>
          <p:nvPr/>
        </p:nvGrpSpPr>
        <p:grpSpPr>
          <a:xfrm>
            <a:off x="7815367" y="539507"/>
            <a:ext cx="878914" cy="511681"/>
            <a:chOff x="4436950" y="1405000"/>
            <a:chExt cx="682175" cy="397175"/>
          </a:xfrm>
        </p:grpSpPr>
        <p:sp>
          <p:nvSpPr>
            <p:cNvPr id="5421" name="Google Shape;5421;p64"/>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64"/>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64"/>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64"/>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5" name="Google Shape;5425;p64"/>
          <p:cNvSpPr txBox="1"/>
          <p:nvPr/>
        </p:nvSpPr>
        <p:spPr>
          <a:xfrm>
            <a:off x="540075" y="720746"/>
            <a:ext cx="76482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ExtraBold"/>
                <a:ea typeface="Poppins ExtraBold"/>
                <a:cs typeface="Poppins ExtraBold"/>
                <a:sym typeface="Poppins ExtraBold"/>
              </a:rPr>
              <a:t>When increase more feature, the linear model became better</a:t>
            </a:r>
            <a:endParaRPr>
              <a:solidFill>
                <a:schemeClr val="dk1"/>
              </a:solidFill>
              <a:latin typeface="Poppins ExtraBold"/>
              <a:ea typeface="Poppins ExtraBold"/>
              <a:cs typeface="Poppins ExtraBold"/>
              <a:sym typeface="Poppins ExtraBold"/>
            </a:endParaRPr>
          </a:p>
        </p:txBody>
      </p:sp>
      <p:pic>
        <p:nvPicPr>
          <p:cNvPr id="5426" name="Google Shape;5426;p64"/>
          <p:cNvPicPr preferRelativeResize="0"/>
          <p:nvPr/>
        </p:nvPicPr>
        <p:blipFill>
          <a:blip r:embed="rId3">
            <a:alphaModFix/>
          </a:blip>
          <a:stretch>
            <a:fillRect/>
          </a:stretch>
        </p:blipFill>
        <p:spPr>
          <a:xfrm>
            <a:off x="941875" y="1122225"/>
            <a:ext cx="3077900" cy="1924124"/>
          </a:xfrm>
          <a:prstGeom prst="rect">
            <a:avLst/>
          </a:prstGeom>
          <a:noFill/>
          <a:ln>
            <a:noFill/>
          </a:ln>
        </p:spPr>
      </p:pic>
      <p:pic>
        <p:nvPicPr>
          <p:cNvPr id="5427" name="Google Shape;5427;p64"/>
          <p:cNvPicPr preferRelativeResize="0"/>
          <p:nvPr/>
        </p:nvPicPr>
        <p:blipFill>
          <a:blip r:embed="rId4">
            <a:alphaModFix/>
          </a:blip>
          <a:stretch>
            <a:fillRect/>
          </a:stretch>
        </p:blipFill>
        <p:spPr>
          <a:xfrm>
            <a:off x="4643075" y="1122225"/>
            <a:ext cx="3077900" cy="1924124"/>
          </a:xfrm>
          <a:prstGeom prst="rect">
            <a:avLst/>
          </a:prstGeom>
          <a:noFill/>
          <a:ln>
            <a:noFill/>
          </a:ln>
        </p:spPr>
      </p:pic>
      <p:pic>
        <p:nvPicPr>
          <p:cNvPr id="5428" name="Google Shape;5428;p64"/>
          <p:cNvPicPr preferRelativeResize="0"/>
          <p:nvPr/>
        </p:nvPicPr>
        <p:blipFill>
          <a:blip r:embed="rId5">
            <a:alphaModFix/>
          </a:blip>
          <a:stretch>
            <a:fillRect/>
          </a:stretch>
        </p:blipFill>
        <p:spPr>
          <a:xfrm>
            <a:off x="941875" y="3173025"/>
            <a:ext cx="3077891" cy="1924124"/>
          </a:xfrm>
          <a:prstGeom prst="rect">
            <a:avLst/>
          </a:prstGeom>
          <a:noFill/>
          <a:ln>
            <a:noFill/>
          </a:ln>
        </p:spPr>
      </p:pic>
      <p:pic>
        <p:nvPicPr>
          <p:cNvPr id="5429" name="Google Shape;5429;p64"/>
          <p:cNvPicPr preferRelativeResize="0"/>
          <p:nvPr/>
        </p:nvPicPr>
        <p:blipFill>
          <a:blip r:embed="rId6">
            <a:alphaModFix/>
          </a:blip>
          <a:stretch>
            <a:fillRect/>
          </a:stretch>
        </p:blipFill>
        <p:spPr>
          <a:xfrm>
            <a:off x="4643074" y="3112950"/>
            <a:ext cx="3077900" cy="1944117"/>
          </a:xfrm>
          <a:prstGeom prst="rect">
            <a:avLst/>
          </a:prstGeom>
          <a:noFill/>
          <a:ln>
            <a:noFill/>
          </a:ln>
        </p:spPr>
      </p:pic>
      <p:sp>
        <p:nvSpPr>
          <p:cNvPr id="5430" name="Google Shape;5430;p64"/>
          <p:cNvSpPr txBox="1"/>
          <p:nvPr/>
        </p:nvSpPr>
        <p:spPr>
          <a:xfrm>
            <a:off x="1577525" y="1231525"/>
            <a:ext cx="179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Exogenous variables lag</a:t>
            </a:r>
            <a:endParaRPr b="1">
              <a:solidFill>
                <a:schemeClr val="lt1"/>
              </a:solidFill>
            </a:endParaRPr>
          </a:p>
        </p:txBody>
      </p:sp>
      <p:sp>
        <p:nvSpPr>
          <p:cNvPr id="5431" name="Google Shape;5431;p64"/>
          <p:cNvSpPr txBox="1"/>
          <p:nvPr/>
        </p:nvSpPr>
        <p:spPr>
          <a:xfrm>
            <a:off x="4971400" y="1437475"/>
            <a:ext cx="296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Exogenous variables lag + Technical </a:t>
            </a:r>
            <a:endParaRPr b="1">
              <a:solidFill>
                <a:schemeClr val="lt1"/>
              </a:solidFill>
            </a:endParaRPr>
          </a:p>
        </p:txBody>
      </p:sp>
      <p:sp>
        <p:nvSpPr>
          <p:cNvPr id="5432" name="Google Shape;5432;p64"/>
          <p:cNvSpPr txBox="1"/>
          <p:nvPr/>
        </p:nvSpPr>
        <p:spPr>
          <a:xfrm>
            <a:off x="1240475" y="3437875"/>
            <a:ext cx="296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Exogenous variables lag + Technical </a:t>
            </a:r>
            <a:endParaRPr b="1" sz="1000">
              <a:solidFill>
                <a:schemeClr val="lt1"/>
              </a:solidFill>
              <a:latin typeface="Poppins"/>
              <a:ea typeface="Poppins"/>
              <a:cs typeface="Poppins"/>
              <a:sym typeface="Poppins"/>
            </a:endParaRPr>
          </a:p>
          <a:p>
            <a:pPr indent="0" lvl="0" marL="0" rtl="0" algn="l">
              <a:spcBef>
                <a:spcPts val="0"/>
              </a:spcBef>
              <a:spcAft>
                <a:spcPts val="0"/>
              </a:spcAft>
              <a:buNone/>
            </a:pPr>
            <a:r>
              <a:rPr b="1" lang="en" sz="1000">
                <a:solidFill>
                  <a:schemeClr val="lt1"/>
                </a:solidFill>
                <a:latin typeface="Poppins"/>
                <a:ea typeface="Poppins"/>
                <a:cs typeface="Poppins"/>
                <a:sym typeface="Poppins"/>
              </a:rPr>
              <a:t>MA</a:t>
            </a:r>
            <a:endParaRPr b="1" sz="1000">
              <a:solidFill>
                <a:schemeClr val="lt1"/>
              </a:solidFill>
              <a:latin typeface="Poppins"/>
              <a:ea typeface="Poppins"/>
              <a:cs typeface="Poppins"/>
              <a:sym typeface="Poppins"/>
            </a:endParaRPr>
          </a:p>
        </p:txBody>
      </p:sp>
      <p:sp>
        <p:nvSpPr>
          <p:cNvPr id="5433" name="Google Shape;5433;p64"/>
          <p:cNvSpPr txBox="1"/>
          <p:nvPr/>
        </p:nvSpPr>
        <p:spPr>
          <a:xfrm>
            <a:off x="4971400" y="3263200"/>
            <a:ext cx="296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Exogenous variables lag + Technical </a:t>
            </a:r>
            <a:endParaRPr b="1" sz="1000">
              <a:solidFill>
                <a:schemeClr val="lt1"/>
              </a:solidFill>
              <a:latin typeface="Poppins"/>
              <a:ea typeface="Poppins"/>
              <a:cs typeface="Poppins"/>
              <a:sym typeface="Poppins"/>
            </a:endParaRPr>
          </a:p>
          <a:p>
            <a:pPr indent="0" lvl="0" marL="0" rtl="0" algn="l">
              <a:spcBef>
                <a:spcPts val="0"/>
              </a:spcBef>
              <a:spcAft>
                <a:spcPts val="0"/>
              </a:spcAft>
              <a:buNone/>
            </a:pPr>
            <a:r>
              <a:rPr b="1" lang="en" sz="1000">
                <a:solidFill>
                  <a:schemeClr val="lt1"/>
                </a:solidFill>
                <a:latin typeface="Poppins"/>
                <a:ea typeface="Poppins"/>
                <a:cs typeface="Poppins"/>
                <a:sym typeface="Poppins"/>
              </a:rPr>
              <a:t>MA + Close Price Lag</a:t>
            </a:r>
            <a:endParaRPr b="1" sz="1000">
              <a:solidFill>
                <a:schemeClr val="lt1"/>
              </a:solidFill>
              <a:latin typeface="Poppins"/>
              <a:ea typeface="Poppins"/>
              <a:cs typeface="Poppins"/>
              <a:sym typeface="Poppins"/>
            </a:endParaRPr>
          </a:p>
        </p:txBody>
      </p:sp>
      <p:sp>
        <p:nvSpPr>
          <p:cNvPr id="5434" name="Google Shape;5434;p64"/>
          <p:cNvSpPr/>
          <p:nvPr/>
        </p:nvSpPr>
        <p:spPr>
          <a:xfrm>
            <a:off x="6722825" y="3632713"/>
            <a:ext cx="291900" cy="795900"/>
          </a:xfrm>
          <a:prstGeom prst="ellipse">
            <a:avLst/>
          </a:prstGeom>
          <a:noFill/>
          <a:ln cap="flat" cmpd="sng" w="19050">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435" name="Google Shape;5435;p64"/>
          <p:cNvSpPr txBox="1"/>
          <p:nvPr/>
        </p:nvSpPr>
        <p:spPr>
          <a:xfrm>
            <a:off x="5344300" y="4255650"/>
            <a:ext cx="2589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Highest R Squared</a:t>
            </a:r>
            <a:endParaRPr b="1" sz="1000">
              <a:solidFill>
                <a:schemeClr val="lt1"/>
              </a:solidFill>
              <a:latin typeface="Poppins"/>
              <a:ea typeface="Poppins"/>
              <a:cs typeface="Poppins"/>
              <a:sym typeface="Poppins"/>
            </a:endParaRPr>
          </a:p>
          <a:p>
            <a:pPr indent="0" lvl="0" marL="0" rtl="0" algn="l">
              <a:spcBef>
                <a:spcPts val="0"/>
              </a:spcBef>
              <a:spcAft>
                <a:spcPts val="0"/>
              </a:spcAft>
              <a:buNone/>
            </a:pPr>
            <a:r>
              <a:rPr b="1" lang="en" sz="1000">
                <a:solidFill>
                  <a:schemeClr val="lt1"/>
                </a:solidFill>
                <a:latin typeface="Poppins"/>
                <a:ea typeface="Poppins"/>
                <a:cs typeface="Poppins"/>
                <a:sym typeface="Poppins"/>
              </a:rPr>
              <a:t>Capture the volatility with significant </a:t>
            </a:r>
            <a:endParaRPr b="1" sz="1000">
              <a:solidFill>
                <a:schemeClr val="lt1"/>
              </a:solidFill>
              <a:latin typeface="Poppins"/>
              <a:ea typeface="Poppins"/>
              <a:cs typeface="Poppins"/>
              <a:sym typeface="Poppins"/>
            </a:endParaRPr>
          </a:p>
          <a:p>
            <a:pPr indent="0" lvl="0" marL="0" rtl="0" algn="l">
              <a:spcBef>
                <a:spcPts val="0"/>
              </a:spcBef>
              <a:spcAft>
                <a:spcPts val="0"/>
              </a:spcAft>
              <a:buNone/>
            </a:pPr>
            <a:r>
              <a:rPr b="1" lang="en" sz="1000">
                <a:solidFill>
                  <a:schemeClr val="lt1"/>
                </a:solidFill>
                <a:latin typeface="Poppins"/>
                <a:ea typeface="Poppins"/>
                <a:cs typeface="Poppins"/>
                <a:sym typeface="Poppins"/>
              </a:rPr>
              <a:t>p-value</a:t>
            </a:r>
            <a:endParaRPr b="1" sz="1000">
              <a:solidFill>
                <a:schemeClr val="lt1"/>
              </a:solidFill>
              <a:latin typeface="Poppins"/>
              <a:ea typeface="Poppins"/>
              <a:cs typeface="Poppins"/>
              <a:sym typeface="Poppins"/>
            </a:endParaRPr>
          </a:p>
        </p:txBody>
      </p:sp>
      <p:sp>
        <p:nvSpPr>
          <p:cNvPr id="5436" name="Google Shape;5436;p64"/>
          <p:cNvSpPr txBox="1"/>
          <p:nvPr/>
        </p:nvSpPr>
        <p:spPr>
          <a:xfrm>
            <a:off x="1240475" y="2433850"/>
            <a:ext cx="45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5D74"/>
                </a:solidFill>
              </a:rPr>
              <a:t>①</a:t>
            </a:r>
            <a:endParaRPr b="1" sz="1100">
              <a:solidFill>
                <a:srgbClr val="435D74"/>
              </a:solidFill>
            </a:endParaRPr>
          </a:p>
        </p:txBody>
      </p:sp>
      <p:sp>
        <p:nvSpPr>
          <p:cNvPr id="5437" name="Google Shape;5437;p64"/>
          <p:cNvSpPr txBox="1"/>
          <p:nvPr/>
        </p:nvSpPr>
        <p:spPr>
          <a:xfrm>
            <a:off x="4929750" y="2371375"/>
            <a:ext cx="56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5D74"/>
                </a:solidFill>
              </a:rPr>
              <a:t>②</a:t>
            </a:r>
            <a:endParaRPr b="1" sz="2400">
              <a:solidFill>
                <a:srgbClr val="435D74"/>
              </a:solidFill>
            </a:endParaRPr>
          </a:p>
        </p:txBody>
      </p:sp>
      <p:sp>
        <p:nvSpPr>
          <p:cNvPr id="5438" name="Google Shape;5438;p64"/>
          <p:cNvSpPr txBox="1"/>
          <p:nvPr/>
        </p:nvSpPr>
        <p:spPr>
          <a:xfrm>
            <a:off x="1214375" y="4428625"/>
            <a:ext cx="504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5D74"/>
                </a:solidFill>
              </a:rPr>
              <a:t>③</a:t>
            </a:r>
            <a:endParaRPr/>
          </a:p>
        </p:txBody>
      </p:sp>
      <p:sp>
        <p:nvSpPr>
          <p:cNvPr id="5439" name="Google Shape;5439;p64"/>
          <p:cNvSpPr txBox="1"/>
          <p:nvPr/>
        </p:nvSpPr>
        <p:spPr>
          <a:xfrm>
            <a:off x="4929750" y="4378800"/>
            <a:ext cx="56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435D74"/>
                </a:solidFill>
              </a:rPr>
              <a:t>④</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3" name="Shape 5443"/>
        <p:cNvGrpSpPr/>
        <p:nvPr/>
      </p:nvGrpSpPr>
      <p:grpSpPr>
        <a:xfrm>
          <a:off x="0" y="0"/>
          <a:ext cx="0" cy="0"/>
          <a:chOff x="0" y="0"/>
          <a:chExt cx="0" cy="0"/>
        </a:xfrm>
      </p:grpSpPr>
      <p:sp>
        <p:nvSpPr>
          <p:cNvPr id="5444" name="Google Shape;5444;p65"/>
          <p:cNvSpPr txBox="1"/>
          <p:nvPr>
            <p:ph type="title"/>
          </p:nvPr>
        </p:nvSpPr>
        <p:spPr>
          <a:xfrm>
            <a:off x="540075" y="103675"/>
            <a:ext cx="7812300" cy="7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Modelling </a:t>
            </a:r>
            <a:r>
              <a:rPr lang="en"/>
              <a:t>Final Model </a:t>
            </a:r>
            <a:endParaRPr sz="1400"/>
          </a:p>
        </p:txBody>
      </p:sp>
      <p:grpSp>
        <p:nvGrpSpPr>
          <p:cNvPr id="5445" name="Google Shape;5445;p65"/>
          <p:cNvGrpSpPr/>
          <p:nvPr/>
        </p:nvGrpSpPr>
        <p:grpSpPr>
          <a:xfrm>
            <a:off x="7815367" y="539507"/>
            <a:ext cx="878914" cy="511681"/>
            <a:chOff x="4436950" y="1405000"/>
            <a:chExt cx="682175" cy="397175"/>
          </a:xfrm>
        </p:grpSpPr>
        <p:sp>
          <p:nvSpPr>
            <p:cNvPr id="5446" name="Google Shape;5446;p65"/>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65"/>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65"/>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65"/>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50" name="Google Shape;5450;p65"/>
          <p:cNvSpPr txBox="1"/>
          <p:nvPr/>
        </p:nvSpPr>
        <p:spPr>
          <a:xfrm>
            <a:off x="540075" y="720750"/>
            <a:ext cx="8278800" cy="6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oppins ExtraBold"/>
                <a:ea typeface="Poppins ExtraBold"/>
                <a:cs typeface="Poppins ExtraBold"/>
                <a:sym typeface="Poppins ExtraBold"/>
              </a:rPr>
              <a:t>Linear Regression Model with Exogenous variables lag + Technical MA + Close Price Lag</a:t>
            </a:r>
            <a:endParaRPr>
              <a:solidFill>
                <a:schemeClr val="dk1"/>
              </a:solidFill>
              <a:latin typeface="Poppins ExtraBold"/>
              <a:ea typeface="Poppins ExtraBold"/>
              <a:cs typeface="Poppins ExtraBold"/>
              <a:sym typeface="Poppins ExtraBold"/>
            </a:endParaRPr>
          </a:p>
          <a:p>
            <a:pPr indent="0" lvl="0" marL="0" rtl="0" algn="l">
              <a:spcBef>
                <a:spcPts val="0"/>
              </a:spcBef>
              <a:spcAft>
                <a:spcPts val="0"/>
              </a:spcAft>
              <a:buNone/>
            </a:pPr>
            <a:r>
              <a:t/>
            </a:r>
            <a:endParaRPr>
              <a:solidFill>
                <a:schemeClr val="dk1"/>
              </a:solidFill>
              <a:latin typeface="Poppins ExtraBold"/>
              <a:ea typeface="Poppins ExtraBold"/>
              <a:cs typeface="Poppins ExtraBold"/>
              <a:sym typeface="Poppins ExtraBold"/>
            </a:endParaRPr>
          </a:p>
        </p:txBody>
      </p:sp>
      <p:sp>
        <p:nvSpPr>
          <p:cNvPr id="5451" name="Google Shape;5451;p65"/>
          <p:cNvSpPr txBox="1"/>
          <p:nvPr/>
        </p:nvSpPr>
        <p:spPr>
          <a:xfrm>
            <a:off x="1577525" y="1231525"/>
            <a:ext cx="179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Exogenous variables lag</a:t>
            </a:r>
            <a:endParaRPr b="1">
              <a:solidFill>
                <a:schemeClr val="lt1"/>
              </a:solidFill>
            </a:endParaRPr>
          </a:p>
        </p:txBody>
      </p:sp>
      <p:pic>
        <p:nvPicPr>
          <p:cNvPr id="5452" name="Google Shape;5452;p65"/>
          <p:cNvPicPr preferRelativeResize="0"/>
          <p:nvPr/>
        </p:nvPicPr>
        <p:blipFill>
          <a:blip r:embed="rId3">
            <a:alphaModFix/>
          </a:blip>
          <a:stretch>
            <a:fillRect/>
          </a:stretch>
        </p:blipFill>
        <p:spPr>
          <a:xfrm>
            <a:off x="726975" y="1174875"/>
            <a:ext cx="2944664" cy="3511649"/>
          </a:xfrm>
          <a:prstGeom prst="rect">
            <a:avLst/>
          </a:prstGeom>
          <a:noFill/>
          <a:ln>
            <a:noFill/>
          </a:ln>
        </p:spPr>
      </p:pic>
      <p:sp>
        <p:nvSpPr>
          <p:cNvPr id="5453" name="Google Shape;5453;p65"/>
          <p:cNvSpPr/>
          <p:nvPr/>
        </p:nvSpPr>
        <p:spPr>
          <a:xfrm>
            <a:off x="2034200" y="2850175"/>
            <a:ext cx="279300" cy="11421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454" name="Google Shape;5454;p65"/>
          <p:cNvSpPr/>
          <p:nvPr/>
        </p:nvSpPr>
        <p:spPr>
          <a:xfrm>
            <a:off x="3088325" y="1327050"/>
            <a:ext cx="358500" cy="338700"/>
          </a:xfrm>
          <a:prstGeom prst="roundRect">
            <a:avLst>
              <a:gd fmla="val 1666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455" name="Google Shape;5455;p65"/>
          <p:cNvSpPr txBox="1"/>
          <p:nvPr/>
        </p:nvSpPr>
        <p:spPr>
          <a:xfrm>
            <a:off x="3790100" y="117487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oppins ExtraBold"/>
                <a:ea typeface="Poppins ExtraBold"/>
                <a:cs typeface="Poppins ExtraBold"/>
                <a:sym typeface="Poppins ExtraBold"/>
              </a:rPr>
              <a:t>X1:log_return_gold_lag_5</a:t>
            </a:r>
            <a:endParaRPr sz="8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Poppins ExtraBold"/>
                <a:ea typeface="Poppins ExtraBold"/>
                <a:cs typeface="Poppins ExtraBold"/>
                <a:sym typeface="Poppins ExtraBold"/>
              </a:rPr>
              <a:t>X2:log_return_spy_lag_0</a:t>
            </a:r>
            <a:endParaRPr sz="1200">
              <a:solidFill>
                <a:schemeClr val="dk1"/>
              </a:solidFill>
              <a:latin typeface="Poppins ExtraBold"/>
              <a:ea typeface="Poppins ExtraBold"/>
              <a:cs typeface="Poppins ExtraBold"/>
              <a:sym typeface="Poppins ExtraBold"/>
            </a:endParaRPr>
          </a:p>
          <a:p>
            <a:pPr indent="0" lvl="0" marL="0" rtl="0" algn="l">
              <a:spcBef>
                <a:spcPts val="0"/>
              </a:spcBef>
              <a:spcAft>
                <a:spcPts val="0"/>
              </a:spcAft>
              <a:buNone/>
            </a:pPr>
            <a:r>
              <a:rPr lang="en" sz="1200">
                <a:solidFill>
                  <a:schemeClr val="dk1"/>
                </a:solidFill>
                <a:latin typeface="Poppins ExtraBold"/>
                <a:ea typeface="Poppins ExtraBold"/>
                <a:cs typeface="Poppins ExtraBold"/>
                <a:sym typeface="Poppins ExtraBold"/>
              </a:rPr>
              <a:t>X3: macd_signal</a:t>
            </a:r>
            <a:endParaRPr sz="1200">
              <a:solidFill>
                <a:schemeClr val="dk1"/>
              </a:solidFill>
              <a:latin typeface="Poppins ExtraBold"/>
              <a:ea typeface="Poppins ExtraBold"/>
              <a:cs typeface="Poppins ExtraBold"/>
              <a:sym typeface="Poppins ExtraBold"/>
            </a:endParaRPr>
          </a:p>
          <a:p>
            <a:pPr indent="0" lvl="0" marL="0" rtl="0" algn="l">
              <a:spcBef>
                <a:spcPts val="0"/>
              </a:spcBef>
              <a:spcAft>
                <a:spcPts val="0"/>
              </a:spcAft>
              <a:buNone/>
            </a:pPr>
            <a:r>
              <a:rPr lang="en" sz="1200">
                <a:solidFill>
                  <a:schemeClr val="dk1"/>
                </a:solidFill>
                <a:latin typeface="Poppins ExtraBold"/>
                <a:ea typeface="Poppins ExtraBold"/>
                <a:cs typeface="Poppins ExtraBold"/>
                <a:sym typeface="Poppins ExtraBold"/>
              </a:rPr>
              <a:t>X4: BTC Close MA30</a:t>
            </a:r>
            <a:endParaRPr sz="1200">
              <a:solidFill>
                <a:schemeClr val="dk1"/>
              </a:solidFill>
              <a:latin typeface="Poppins ExtraBold"/>
              <a:ea typeface="Poppins ExtraBold"/>
              <a:cs typeface="Poppins ExtraBold"/>
              <a:sym typeface="Poppins ExtraBold"/>
            </a:endParaRPr>
          </a:p>
          <a:p>
            <a:pPr indent="0" lvl="0" marL="0" rtl="0" algn="l">
              <a:spcBef>
                <a:spcPts val="0"/>
              </a:spcBef>
              <a:spcAft>
                <a:spcPts val="0"/>
              </a:spcAft>
              <a:buNone/>
            </a:pPr>
            <a:r>
              <a:rPr lang="en" sz="1200">
                <a:solidFill>
                  <a:schemeClr val="dk1"/>
                </a:solidFill>
                <a:latin typeface="Poppins ExtraBold"/>
                <a:ea typeface="Poppins ExtraBold"/>
                <a:cs typeface="Poppins ExtraBold"/>
                <a:sym typeface="Poppins ExtraBold"/>
              </a:rPr>
              <a:t>X5: BTC Close lag7</a:t>
            </a:r>
            <a:endParaRPr sz="1200">
              <a:solidFill>
                <a:schemeClr val="dk1"/>
              </a:solidFill>
              <a:latin typeface="Poppins ExtraBold"/>
              <a:ea typeface="Poppins ExtraBold"/>
              <a:cs typeface="Poppins ExtraBold"/>
              <a:sym typeface="Poppins ExtraBold"/>
            </a:endParaRPr>
          </a:p>
          <a:p>
            <a:pPr indent="0" lvl="0" marL="0" rtl="0" algn="l">
              <a:spcBef>
                <a:spcPts val="0"/>
              </a:spcBef>
              <a:spcAft>
                <a:spcPts val="0"/>
              </a:spcAft>
              <a:buNone/>
            </a:pPr>
            <a:r>
              <a:rPr lang="en" sz="1200">
                <a:solidFill>
                  <a:schemeClr val="dk1"/>
                </a:solidFill>
                <a:latin typeface="Poppins ExtraBold"/>
                <a:ea typeface="Poppins ExtraBold"/>
                <a:cs typeface="Poppins ExtraBold"/>
                <a:sym typeface="Poppins ExtraBold"/>
              </a:rPr>
              <a:t>X6: </a:t>
            </a:r>
            <a:r>
              <a:rPr lang="en" sz="1200">
                <a:solidFill>
                  <a:schemeClr val="dk1"/>
                </a:solidFill>
                <a:latin typeface="Poppins ExtraBold"/>
                <a:ea typeface="Poppins ExtraBold"/>
                <a:cs typeface="Poppins ExtraBold"/>
                <a:sym typeface="Poppins ExtraBold"/>
              </a:rPr>
              <a:t>BTC Close lag14</a:t>
            </a:r>
            <a:endParaRPr sz="1200">
              <a:solidFill>
                <a:schemeClr val="dk1"/>
              </a:solidFill>
              <a:latin typeface="Poppins ExtraBold"/>
              <a:ea typeface="Poppins ExtraBold"/>
              <a:cs typeface="Poppins ExtraBold"/>
              <a:sym typeface="Poppins ExtraBold"/>
            </a:endParaRPr>
          </a:p>
          <a:p>
            <a:pPr indent="0" lvl="0" marL="0" rtl="0" algn="l">
              <a:spcBef>
                <a:spcPts val="0"/>
              </a:spcBef>
              <a:spcAft>
                <a:spcPts val="0"/>
              </a:spcAft>
              <a:buNone/>
            </a:pPr>
            <a:r>
              <a:rPr lang="en" sz="1200">
                <a:solidFill>
                  <a:schemeClr val="dk1"/>
                </a:solidFill>
                <a:latin typeface="Poppins ExtraBold"/>
                <a:ea typeface="Poppins ExtraBold"/>
                <a:cs typeface="Poppins ExtraBold"/>
                <a:sym typeface="Poppins ExtraBold"/>
              </a:rPr>
              <a:t>X7:</a:t>
            </a:r>
            <a:r>
              <a:rPr lang="en" sz="1200">
                <a:solidFill>
                  <a:schemeClr val="dk1"/>
                </a:solidFill>
                <a:latin typeface="Poppins ExtraBold"/>
                <a:ea typeface="Poppins ExtraBold"/>
                <a:cs typeface="Poppins ExtraBold"/>
                <a:sym typeface="Poppins ExtraBold"/>
              </a:rPr>
              <a:t> </a:t>
            </a:r>
            <a:r>
              <a:rPr lang="en" sz="1200">
                <a:solidFill>
                  <a:schemeClr val="dk1"/>
                </a:solidFill>
                <a:latin typeface="Poppins ExtraBold"/>
                <a:ea typeface="Poppins ExtraBold"/>
                <a:cs typeface="Poppins ExtraBold"/>
                <a:sym typeface="Poppins ExtraBold"/>
              </a:rPr>
              <a:t>BTC Close lag28</a:t>
            </a:r>
            <a:endParaRPr sz="1200">
              <a:solidFill>
                <a:schemeClr val="dk1"/>
              </a:solidFill>
              <a:latin typeface="Poppins ExtraBold"/>
              <a:ea typeface="Poppins ExtraBold"/>
              <a:cs typeface="Poppins ExtraBold"/>
              <a:sym typeface="Poppins ExtraBold"/>
            </a:endParaRPr>
          </a:p>
        </p:txBody>
      </p:sp>
      <p:sp>
        <p:nvSpPr>
          <p:cNvPr id="5456" name="Google Shape;5456;p65"/>
          <p:cNvSpPr txBox="1"/>
          <p:nvPr>
            <p:ph idx="4294967295" type="subTitle"/>
          </p:nvPr>
        </p:nvSpPr>
        <p:spPr>
          <a:xfrm>
            <a:off x="3790100" y="3004125"/>
            <a:ext cx="4698900" cy="168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Why gold, SPY, and Bitcoin rise together? Strong market confidence during this period</a:t>
            </a:r>
            <a:endParaRPr sz="1300"/>
          </a:p>
          <a:p>
            <a:pPr indent="-311150" lvl="0" marL="457200" rtl="0" algn="l">
              <a:spcBef>
                <a:spcPts val="0"/>
              </a:spcBef>
              <a:spcAft>
                <a:spcPts val="0"/>
              </a:spcAft>
              <a:buSzPts val="1300"/>
              <a:buChar char="●"/>
            </a:pPr>
            <a:r>
              <a:rPr lang="en" sz="1300"/>
              <a:t>Why past BTC value decrease the return? After past price increases, market dynamics like profit-taking, mean reversion, and market saturation can lead to lower returns today</a:t>
            </a:r>
            <a:endParaRPr sz="1300"/>
          </a:p>
        </p:txBody>
      </p:sp>
      <p:sp>
        <p:nvSpPr>
          <p:cNvPr id="5457" name="Google Shape;5457;p65"/>
          <p:cNvSpPr txBox="1"/>
          <p:nvPr/>
        </p:nvSpPr>
        <p:spPr>
          <a:xfrm>
            <a:off x="3841000" y="26893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oppins ExtraBold"/>
                <a:ea typeface="Poppins ExtraBold"/>
                <a:cs typeface="Poppins ExtraBold"/>
                <a:sym typeface="Poppins ExtraBold"/>
              </a:rPr>
              <a:t>Model Explanation</a:t>
            </a:r>
            <a:endParaRPr sz="1200">
              <a:solidFill>
                <a:schemeClr val="dk1"/>
              </a:solidFill>
              <a:latin typeface="Poppins ExtraBold"/>
              <a:ea typeface="Poppins ExtraBold"/>
              <a:cs typeface="Poppins ExtraBold"/>
              <a:sym typeface="Poppins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5" name="Shape 4845"/>
        <p:cNvGrpSpPr/>
        <p:nvPr/>
      </p:nvGrpSpPr>
      <p:grpSpPr>
        <a:xfrm>
          <a:off x="0" y="0"/>
          <a:ext cx="0" cy="0"/>
          <a:chOff x="0" y="0"/>
          <a:chExt cx="0" cy="0"/>
        </a:xfrm>
      </p:grpSpPr>
      <p:sp>
        <p:nvSpPr>
          <p:cNvPr id="4846" name="Google Shape;4846;p39"/>
          <p:cNvSpPr txBox="1"/>
          <p:nvPr>
            <p:ph type="title"/>
          </p:nvPr>
        </p:nvSpPr>
        <p:spPr>
          <a:xfrm>
            <a:off x="1371600" y="1538363"/>
            <a:ext cx="6400800" cy="137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800"/>
              <a:t>$</a:t>
            </a:r>
            <a:r>
              <a:rPr lang="en" sz="7800"/>
              <a:t>1,240,000,000,000</a:t>
            </a:r>
            <a:endParaRPr sz="7600"/>
          </a:p>
        </p:txBody>
      </p:sp>
      <p:sp>
        <p:nvSpPr>
          <p:cNvPr id="4847" name="Google Shape;4847;p39"/>
          <p:cNvSpPr txBox="1"/>
          <p:nvPr>
            <p:ph idx="1" type="subTitle"/>
          </p:nvPr>
        </p:nvSpPr>
        <p:spPr>
          <a:xfrm>
            <a:off x="1422125" y="3490509"/>
            <a:ext cx="6400800" cy="41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Market Cap of Bitcoin</a:t>
            </a:r>
            <a:endParaRPr/>
          </a:p>
        </p:txBody>
      </p:sp>
      <p:grpSp>
        <p:nvGrpSpPr>
          <p:cNvPr id="4848" name="Google Shape;4848;p39"/>
          <p:cNvGrpSpPr/>
          <p:nvPr/>
        </p:nvGrpSpPr>
        <p:grpSpPr>
          <a:xfrm flipH="1" rot="10800000">
            <a:off x="7430942" y="4092332"/>
            <a:ext cx="1256089" cy="511681"/>
            <a:chOff x="7438192" y="539507"/>
            <a:chExt cx="1256089" cy="511681"/>
          </a:xfrm>
        </p:grpSpPr>
        <p:sp>
          <p:nvSpPr>
            <p:cNvPr id="4849" name="Google Shape;4849;p39"/>
            <p:cNvSpPr/>
            <p:nvPr/>
          </p:nvSpPr>
          <p:spPr>
            <a:xfrm>
              <a:off x="7815721"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39"/>
            <p:cNvSpPr/>
            <p:nvPr/>
          </p:nvSpPr>
          <p:spPr>
            <a:xfrm>
              <a:off x="8182593" y="539507"/>
              <a:ext cx="511688" cy="511681"/>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39"/>
            <p:cNvSpPr/>
            <p:nvPr/>
          </p:nvSpPr>
          <p:spPr>
            <a:xfrm>
              <a:off x="7438546"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39"/>
            <p:cNvSpPr/>
            <p:nvPr/>
          </p:nvSpPr>
          <p:spPr>
            <a:xfrm>
              <a:off x="7815367"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39"/>
            <p:cNvSpPr/>
            <p:nvPr/>
          </p:nvSpPr>
          <p:spPr>
            <a:xfrm>
              <a:off x="8182593" y="539507"/>
              <a:ext cx="511334" cy="511326"/>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39"/>
            <p:cNvSpPr/>
            <p:nvPr/>
          </p:nvSpPr>
          <p:spPr>
            <a:xfrm>
              <a:off x="7438192"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5" name="Google Shape;4855;p39"/>
          <p:cNvGrpSpPr/>
          <p:nvPr/>
        </p:nvGrpSpPr>
        <p:grpSpPr>
          <a:xfrm flipH="1" rot="10800000">
            <a:off x="440642" y="539507"/>
            <a:ext cx="878914" cy="511681"/>
            <a:chOff x="4436950" y="1405000"/>
            <a:chExt cx="682175" cy="397175"/>
          </a:xfrm>
        </p:grpSpPr>
        <p:sp>
          <p:nvSpPr>
            <p:cNvPr id="4856" name="Google Shape;4856;p39"/>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39"/>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39"/>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39"/>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0" name="Google Shape;4860;p39"/>
          <p:cNvGrpSpPr/>
          <p:nvPr/>
        </p:nvGrpSpPr>
        <p:grpSpPr>
          <a:xfrm rot="924895">
            <a:off x="6144930" y="255411"/>
            <a:ext cx="920193" cy="838335"/>
            <a:chOff x="2838541" y="1537676"/>
            <a:chExt cx="920218" cy="838358"/>
          </a:xfrm>
        </p:grpSpPr>
        <p:grpSp>
          <p:nvGrpSpPr>
            <p:cNvPr id="4861" name="Google Shape;4861;p39"/>
            <p:cNvGrpSpPr/>
            <p:nvPr/>
          </p:nvGrpSpPr>
          <p:grpSpPr>
            <a:xfrm>
              <a:off x="2838541" y="1537676"/>
              <a:ext cx="920218" cy="838358"/>
              <a:chOff x="1310300" y="1329825"/>
              <a:chExt cx="599725" cy="546375"/>
            </a:xfrm>
          </p:grpSpPr>
          <p:sp>
            <p:nvSpPr>
              <p:cNvPr id="4862" name="Google Shape;4862;p39"/>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39"/>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4" name="Google Shape;4864;p39"/>
            <p:cNvGrpSpPr/>
            <p:nvPr/>
          </p:nvGrpSpPr>
          <p:grpSpPr>
            <a:xfrm>
              <a:off x="3120343" y="1773976"/>
              <a:ext cx="356603" cy="365761"/>
              <a:chOff x="3357325" y="2093500"/>
              <a:chExt cx="311525" cy="322825"/>
            </a:xfrm>
          </p:grpSpPr>
          <p:sp>
            <p:nvSpPr>
              <p:cNvPr id="4865" name="Google Shape;4865;p39"/>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66" name="Google Shape;4866;p39"/>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67" name="Google Shape;4867;p39"/>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4868" name="Google Shape;4868;p39"/>
          <p:cNvGrpSpPr/>
          <p:nvPr/>
        </p:nvGrpSpPr>
        <p:grpSpPr>
          <a:xfrm rot="-713656">
            <a:off x="2558916" y="3928720"/>
            <a:ext cx="920190" cy="838332"/>
            <a:chOff x="1499591" y="4346601"/>
            <a:chExt cx="920218" cy="838358"/>
          </a:xfrm>
        </p:grpSpPr>
        <p:grpSp>
          <p:nvGrpSpPr>
            <p:cNvPr id="4869" name="Google Shape;4869;p39"/>
            <p:cNvGrpSpPr/>
            <p:nvPr/>
          </p:nvGrpSpPr>
          <p:grpSpPr>
            <a:xfrm>
              <a:off x="1499591" y="4346601"/>
              <a:ext cx="920218" cy="838358"/>
              <a:chOff x="1310300" y="1329825"/>
              <a:chExt cx="599725" cy="546375"/>
            </a:xfrm>
          </p:grpSpPr>
          <p:sp>
            <p:nvSpPr>
              <p:cNvPr id="4870" name="Google Shape;4870;p39"/>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39"/>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2" name="Google Shape;4872;p39"/>
            <p:cNvGrpSpPr/>
            <p:nvPr/>
          </p:nvGrpSpPr>
          <p:grpSpPr>
            <a:xfrm>
              <a:off x="1826261" y="4565539"/>
              <a:ext cx="266892" cy="411479"/>
              <a:chOff x="5726350" y="2028150"/>
              <a:chExt cx="312300" cy="481600"/>
            </a:xfrm>
          </p:grpSpPr>
          <p:sp>
            <p:nvSpPr>
              <p:cNvPr id="4873" name="Google Shape;4873;p39"/>
              <p:cNvSpPr/>
              <p:nvPr/>
            </p:nvSpPr>
            <p:spPr>
              <a:xfrm>
                <a:off x="5756075" y="2028150"/>
                <a:ext cx="252825" cy="83275"/>
              </a:xfrm>
              <a:custGeom>
                <a:rect b="b" l="l" r="r" t="t"/>
                <a:pathLst>
                  <a:path extrusionOk="0" h="3331" w="10113">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74" name="Google Shape;4874;p39"/>
              <p:cNvSpPr/>
              <p:nvPr/>
            </p:nvSpPr>
            <p:spPr>
              <a:xfrm>
                <a:off x="5726350" y="2139650"/>
                <a:ext cx="312300" cy="224425"/>
              </a:xfrm>
              <a:custGeom>
                <a:rect b="b" l="l" r="r" t="t"/>
                <a:pathLst>
                  <a:path extrusionOk="0" h="8977" w="12492">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875" name="Google Shape;4875;p39"/>
              <p:cNvSpPr/>
              <p:nvPr/>
            </p:nvSpPr>
            <p:spPr>
              <a:xfrm>
                <a:off x="5842500" y="2392350"/>
                <a:ext cx="79975" cy="117400"/>
              </a:xfrm>
              <a:custGeom>
                <a:rect b="b" l="l" r="r" t="t"/>
                <a:pathLst>
                  <a:path extrusionOk="0" h="4696" w="3199">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1" name="Shape 5461"/>
        <p:cNvGrpSpPr/>
        <p:nvPr/>
      </p:nvGrpSpPr>
      <p:grpSpPr>
        <a:xfrm>
          <a:off x="0" y="0"/>
          <a:ext cx="0" cy="0"/>
          <a:chOff x="0" y="0"/>
          <a:chExt cx="0" cy="0"/>
        </a:xfrm>
      </p:grpSpPr>
      <p:sp>
        <p:nvSpPr>
          <p:cNvPr id="5462" name="Google Shape;5462;p66"/>
          <p:cNvSpPr txBox="1"/>
          <p:nvPr>
            <p:ph type="title"/>
          </p:nvPr>
        </p:nvSpPr>
        <p:spPr>
          <a:xfrm>
            <a:off x="720000" y="116075"/>
            <a:ext cx="7704000" cy="83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solidFill>
                <a:schemeClr val="dk2"/>
              </a:solidFill>
            </a:endParaRPr>
          </a:p>
        </p:txBody>
      </p:sp>
      <p:sp>
        <p:nvSpPr>
          <p:cNvPr id="5463" name="Google Shape;5463;p66"/>
          <p:cNvSpPr txBox="1"/>
          <p:nvPr>
            <p:ph idx="2" type="title"/>
          </p:nvPr>
        </p:nvSpPr>
        <p:spPr>
          <a:xfrm>
            <a:off x="720000" y="2465350"/>
            <a:ext cx="35880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Why adding MA and Lag price increase the R Squared in linear regression</a:t>
            </a:r>
            <a:endParaRPr sz="1400"/>
          </a:p>
        </p:txBody>
      </p:sp>
      <p:sp>
        <p:nvSpPr>
          <p:cNvPr id="5464" name="Google Shape;5464;p66"/>
          <p:cNvSpPr txBox="1"/>
          <p:nvPr>
            <p:ph idx="1" type="subTitle"/>
          </p:nvPr>
        </p:nvSpPr>
        <p:spPr>
          <a:xfrm>
            <a:off x="720000" y="2824625"/>
            <a:ext cx="3588000" cy="168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Moving averages capture trends and momentum, providing useful information about market behavior.</a:t>
            </a:r>
            <a:endParaRPr sz="1300"/>
          </a:p>
          <a:p>
            <a:pPr indent="-311150" lvl="0" marL="457200" rtl="0" algn="l">
              <a:spcBef>
                <a:spcPts val="0"/>
              </a:spcBef>
              <a:spcAft>
                <a:spcPts val="0"/>
              </a:spcAft>
              <a:buSzPts val="1300"/>
              <a:buChar char="•"/>
            </a:pPr>
            <a:r>
              <a:rPr lang="en" sz="1300"/>
              <a:t>Lagged prices allow the model to capture patterns like momentum or mean reversion, which are common in financial time series.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grpSp>
        <p:nvGrpSpPr>
          <p:cNvPr id="5465" name="Google Shape;5465;p66"/>
          <p:cNvGrpSpPr/>
          <p:nvPr/>
        </p:nvGrpSpPr>
        <p:grpSpPr>
          <a:xfrm>
            <a:off x="4938791" y="1093276"/>
            <a:ext cx="920218" cy="838358"/>
            <a:chOff x="1310300" y="1329825"/>
            <a:chExt cx="599725" cy="546375"/>
          </a:xfrm>
        </p:grpSpPr>
        <p:sp>
          <p:nvSpPr>
            <p:cNvPr id="5466" name="Google Shape;5466;p66"/>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66"/>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68" name="Google Shape;5468;p66"/>
          <p:cNvGrpSpPr/>
          <p:nvPr/>
        </p:nvGrpSpPr>
        <p:grpSpPr>
          <a:xfrm>
            <a:off x="5199381" y="1314884"/>
            <a:ext cx="399055" cy="395146"/>
            <a:chOff x="6264975" y="3220950"/>
            <a:chExt cx="268525" cy="267950"/>
          </a:xfrm>
        </p:grpSpPr>
        <p:sp>
          <p:nvSpPr>
            <p:cNvPr id="5469" name="Google Shape;5469;p66"/>
            <p:cNvSpPr/>
            <p:nvPr/>
          </p:nvSpPr>
          <p:spPr>
            <a:xfrm>
              <a:off x="6322725" y="3276925"/>
              <a:ext cx="6550" cy="16100"/>
            </a:xfrm>
            <a:custGeom>
              <a:rect b="b" l="l" r="r" t="t"/>
              <a:pathLst>
                <a:path extrusionOk="0" h="644" w="262">
                  <a:moveTo>
                    <a:pt x="0" y="0"/>
                  </a:moveTo>
                  <a:lnTo>
                    <a:pt x="0" y="643"/>
                  </a:lnTo>
                  <a:cubicBezTo>
                    <a:pt x="119" y="596"/>
                    <a:pt x="191" y="477"/>
                    <a:pt x="214" y="357"/>
                  </a:cubicBezTo>
                  <a:cubicBezTo>
                    <a:pt x="262" y="191"/>
                    <a:pt x="167" y="4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66"/>
            <p:cNvSpPr/>
            <p:nvPr/>
          </p:nvSpPr>
          <p:spPr>
            <a:xfrm>
              <a:off x="6266750" y="3221700"/>
              <a:ext cx="122075" cy="104050"/>
            </a:xfrm>
            <a:custGeom>
              <a:rect b="b" l="l" r="r" t="t"/>
              <a:pathLst>
                <a:path extrusionOk="0" h="4162" w="4883">
                  <a:moveTo>
                    <a:pt x="2084" y="661"/>
                  </a:moveTo>
                  <a:cubicBezTo>
                    <a:pt x="2162" y="661"/>
                    <a:pt x="2239" y="709"/>
                    <a:pt x="2239" y="804"/>
                  </a:cubicBezTo>
                  <a:lnTo>
                    <a:pt x="2239" y="923"/>
                  </a:lnTo>
                  <a:cubicBezTo>
                    <a:pt x="2382" y="947"/>
                    <a:pt x="2501" y="995"/>
                    <a:pt x="2596" y="1114"/>
                  </a:cubicBezTo>
                  <a:cubicBezTo>
                    <a:pt x="2668" y="1161"/>
                    <a:pt x="2668" y="1257"/>
                    <a:pt x="2596" y="1328"/>
                  </a:cubicBezTo>
                  <a:cubicBezTo>
                    <a:pt x="2561" y="1352"/>
                    <a:pt x="2519" y="1364"/>
                    <a:pt x="2480" y="1364"/>
                  </a:cubicBezTo>
                  <a:cubicBezTo>
                    <a:pt x="2441" y="1364"/>
                    <a:pt x="2406" y="1352"/>
                    <a:pt x="2382" y="1328"/>
                  </a:cubicBezTo>
                  <a:cubicBezTo>
                    <a:pt x="2334" y="1304"/>
                    <a:pt x="2287" y="1280"/>
                    <a:pt x="2263" y="1257"/>
                  </a:cubicBezTo>
                  <a:lnTo>
                    <a:pt x="2263" y="1876"/>
                  </a:lnTo>
                  <a:lnTo>
                    <a:pt x="2358" y="1923"/>
                  </a:lnTo>
                  <a:cubicBezTo>
                    <a:pt x="2668" y="2019"/>
                    <a:pt x="2834" y="2328"/>
                    <a:pt x="2787" y="2638"/>
                  </a:cubicBezTo>
                  <a:cubicBezTo>
                    <a:pt x="2739" y="2900"/>
                    <a:pt x="2525" y="3138"/>
                    <a:pt x="2263" y="3186"/>
                  </a:cubicBezTo>
                  <a:lnTo>
                    <a:pt x="2263" y="3352"/>
                  </a:lnTo>
                  <a:cubicBezTo>
                    <a:pt x="2263" y="3448"/>
                    <a:pt x="2180" y="3495"/>
                    <a:pt x="2096" y="3495"/>
                  </a:cubicBezTo>
                  <a:cubicBezTo>
                    <a:pt x="2013" y="3495"/>
                    <a:pt x="1929" y="3448"/>
                    <a:pt x="1929" y="3352"/>
                  </a:cubicBezTo>
                  <a:lnTo>
                    <a:pt x="1929" y="3209"/>
                  </a:lnTo>
                  <a:cubicBezTo>
                    <a:pt x="1787" y="3209"/>
                    <a:pt x="1620" y="3138"/>
                    <a:pt x="1501" y="3043"/>
                  </a:cubicBezTo>
                  <a:cubicBezTo>
                    <a:pt x="1406" y="2995"/>
                    <a:pt x="1406" y="2900"/>
                    <a:pt x="1453" y="2828"/>
                  </a:cubicBezTo>
                  <a:lnTo>
                    <a:pt x="1429" y="2805"/>
                  </a:lnTo>
                  <a:cubicBezTo>
                    <a:pt x="1456" y="2765"/>
                    <a:pt x="1496" y="2748"/>
                    <a:pt x="1539" y="2748"/>
                  </a:cubicBezTo>
                  <a:cubicBezTo>
                    <a:pt x="1575" y="2748"/>
                    <a:pt x="1612" y="2759"/>
                    <a:pt x="1644" y="2781"/>
                  </a:cubicBezTo>
                  <a:cubicBezTo>
                    <a:pt x="1739" y="2828"/>
                    <a:pt x="1810" y="2876"/>
                    <a:pt x="1929" y="2876"/>
                  </a:cubicBezTo>
                  <a:lnTo>
                    <a:pt x="1929" y="2090"/>
                  </a:lnTo>
                  <a:cubicBezTo>
                    <a:pt x="1834" y="2043"/>
                    <a:pt x="1739" y="1995"/>
                    <a:pt x="1644" y="1923"/>
                  </a:cubicBezTo>
                  <a:cubicBezTo>
                    <a:pt x="1501" y="1804"/>
                    <a:pt x="1429" y="1590"/>
                    <a:pt x="1477" y="1423"/>
                  </a:cubicBezTo>
                  <a:cubicBezTo>
                    <a:pt x="1525" y="1209"/>
                    <a:pt x="1667" y="1019"/>
                    <a:pt x="1882" y="947"/>
                  </a:cubicBezTo>
                  <a:lnTo>
                    <a:pt x="1929" y="947"/>
                  </a:lnTo>
                  <a:lnTo>
                    <a:pt x="1929" y="804"/>
                  </a:lnTo>
                  <a:cubicBezTo>
                    <a:pt x="1929" y="709"/>
                    <a:pt x="2007" y="661"/>
                    <a:pt x="2084" y="661"/>
                  </a:cubicBezTo>
                  <a:close/>
                  <a:moveTo>
                    <a:pt x="2103" y="1"/>
                  </a:moveTo>
                  <a:cubicBezTo>
                    <a:pt x="1026" y="1"/>
                    <a:pt x="0" y="833"/>
                    <a:pt x="0" y="2090"/>
                  </a:cubicBezTo>
                  <a:cubicBezTo>
                    <a:pt x="0" y="3233"/>
                    <a:pt x="929" y="4162"/>
                    <a:pt x="2096" y="4162"/>
                  </a:cubicBezTo>
                  <a:cubicBezTo>
                    <a:pt x="3954" y="4162"/>
                    <a:pt x="4882" y="1923"/>
                    <a:pt x="3573" y="614"/>
                  </a:cubicBezTo>
                  <a:cubicBezTo>
                    <a:pt x="3142" y="190"/>
                    <a:pt x="2616" y="1"/>
                    <a:pt x="2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66"/>
            <p:cNvSpPr/>
            <p:nvPr/>
          </p:nvSpPr>
          <p:spPr>
            <a:xfrm>
              <a:off x="6310800" y="3253700"/>
              <a:ext cx="4200" cy="11325"/>
            </a:xfrm>
            <a:custGeom>
              <a:rect b="b" l="l" r="r" t="t"/>
              <a:pathLst>
                <a:path extrusionOk="0" h="453" w="168">
                  <a:moveTo>
                    <a:pt x="167" y="0"/>
                  </a:moveTo>
                  <a:cubicBezTo>
                    <a:pt x="96" y="24"/>
                    <a:pt x="25" y="120"/>
                    <a:pt x="25" y="191"/>
                  </a:cubicBezTo>
                  <a:cubicBezTo>
                    <a:pt x="1" y="262"/>
                    <a:pt x="25" y="334"/>
                    <a:pt x="72" y="405"/>
                  </a:cubicBezTo>
                  <a:lnTo>
                    <a:pt x="167" y="453"/>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66"/>
            <p:cNvSpPr/>
            <p:nvPr/>
          </p:nvSpPr>
          <p:spPr>
            <a:xfrm>
              <a:off x="6366175" y="3379325"/>
              <a:ext cx="67900" cy="109575"/>
            </a:xfrm>
            <a:custGeom>
              <a:rect b="b" l="l" r="r" t="t"/>
              <a:pathLst>
                <a:path extrusionOk="0" h="4383" w="2716">
                  <a:moveTo>
                    <a:pt x="334" y="0"/>
                  </a:moveTo>
                  <a:cubicBezTo>
                    <a:pt x="143" y="0"/>
                    <a:pt x="0" y="143"/>
                    <a:pt x="0" y="310"/>
                  </a:cubicBezTo>
                  <a:lnTo>
                    <a:pt x="0" y="4073"/>
                  </a:lnTo>
                  <a:cubicBezTo>
                    <a:pt x="0" y="4239"/>
                    <a:pt x="143" y="4382"/>
                    <a:pt x="334" y="4382"/>
                  </a:cubicBezTo>
                  <a:lnTo>
                    <a:pt x="2406" y="4382"/>
                  </a:lnTo>
                  <a:cubicBezTo>
                    <a:pt x="2572" y="4382"/>
                    <a:pt x="2715" y="4239"/>
                    <a:pt x="2715" y="4073"/>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66"/>
            <p:cNvSpPr/>
            <p:nvPr/>
          </p:nvSpPr>
          <p:spPr>
            <a:xfrm>
              <a:off x="6465600" y="3347775"/>
              <a:ext cx="67900" cy="141125"/>
            </a:xfrm>
            <a:custGeom>
              <a:rect b="b" l="l" r="r" t="t"/>
              <a:pathLst>
                <a:path extrusionOk="0" h="5645" w="2716">
                  <a:moveTo>
                    <a:pt x="310" y="0"/>
                  </a:moveTo>
                  <a:cubicBezTo>
                    <a:pt x="143" y="0"/>
                    <a:pt x="1" y="143"/>
                    <a:pt x="1" y="310"/>
                  </a:cubicBezTo>
                  <a:lnTo>
                    <a:pt x="1" y="5335"/>
                  </a:lnTo>
                  <a:cubicBezTo>
                    <a:pt x="1" y="5501"/>
                    <a:pt x="143" y="5644"/>
                    <a:pt x="310" y="5644"/>
                  </a:cubicBezTo>
                  <a:lnTo>
                    <a:pt x="2406" y="5644"/>
                  </a:lnTo>
                  <a:cubicBezTo>
                    <a:pt x="2572" y="5644"/>
                    <a:pt x="2715" y="5501"/>
                    <a:pt x="2715" y="5335"/>
                  </a:cubicBezTo>
                  <a:lnTo>
                    <a:pt x="2715" y="310"/>
                  </a:lnTo>
                  <a:cubicBezTo>
                    <a:pt x="2715" y="143"/>
                    <a:pt x="2572" y="0"/>
                    <a:pt x="24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66"/>
            <p:cNvSpPr/>
            <p:nvPr/>
          </p:nvSpPr>
          <p:spPr>
            <a:xfrm>
              <a:off x="6266750" y="3410275"/>
              <a:ext cx="67900" cy="78625"/>
            </a:xfrm>
            <a:custGeom>
              <a:rect b="b" l="l" r="r" t="t"/>
              <a:pathLst>
                <a:path extrusionOk="0" h="3145" w="2716">
                  <a:moveTo>
                    <a:pt x="334" y="1"/>
                  </a:moveTo>
                  <a:cubicBezTo>
                    <a:pt x="143" y="1"/>
                    <a:pt x="0" y="144"/>
                    <a:pt x="0" y="334"/>
                  </a:cubicBezTo>
                  <a:lnTo>
                    <a:pt x="0" y="2835"/>
                  </a:lnTo>
                  <a:cubicBezTo>
                    <a:pt x="0" y="3001"/>
                    <a:pt x="143" y="3144"/>
                    <a:pt x="334" y="3144"/>
                  </a:cubicBezTo>
                  <a:lnTo>
                    <a:pt x="2406" y="3144"/>
                  </a:lnTo>
                  <a:cubicBezTo>
                    <a:pt x="2572" y="3144"/>
                    <a:pt x="2715" y="3001"/>
                    <a:pt x="2715" y="2835"/>
                  </a:cubicBezTo>
                  <a:lnTo>
                    <a:pt x="2715" y="334"/>
                  </a:lnTo>
                  <a:cubicBezTo>
                    <a:pt x="2715" y="144"/>
                    <a:pt x="2572" y="1"/>
                    <a:pt x="24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66"/>
            <p:cNvSpPr/>
            <p:nvPr/>
          </p:nvSpPr>
          <p:spPr>
            <a:xfrm>
              <a:off x="6264975" y="3220950"/>
              <a:ext cx="268525" cy="162550"/>
            </a:xfrm>
            <a:custGeom>
              <a:rect b="b" l="l" r="r" t="t"/>
              <a:pathLst>
                <a:path extrusionOk="0" h="6502" w="10741">
                  <a:moveTo>
                    <a:pt x="8764" y="1"/>
                  </a:moveTo>
                  <a:cubicBezTo>
                    <a:pt x="8383" y="48"/>
                    <a:pt x="8383" y="596"/>
                    <a:pt x="8764" y="644"/>
                  </a:cubicBezTo>
                  <a:lnTo>
                    <a:pt x="9645" y="644"/>
                  </a:lnTo>
                  <a:cubicBezTo>
                    <a:pt x="9502" y="763"/>
                    <a:pt x="9359" y="906"/>
                    <a:pt x="9216" y="1049"/>
                  </a:cubicBezTo>
                  <a:cubicBezTo>
                    <a:pt x="7335" y="2906"/>
                    <a:pt x="4477" y="5692"/>
                    <a:pt x="381" y="5859"/>
                  </a:cubicBezTo>
                  <a:cubicBezTo>
                    <a:pt x="0" y="5907"/>
                    <a:pt x="0" y="6454"/>
                    <a:pt x="381" y="6502"/>
                  </a:cubicBezTo>
                  <a:cubicBezTo>
                    <a:pt x="4715" y="6311"/>
                    <a:pt x="7668" y="3430"/>
                    <a:pt x="9645" y="1501"/>
                  </a:cubicBezTo>
                  <a:lnTo>
                    <a:pt x="10097" y="1049"/>
                  </a:lnTo>
                  <a:lnTo>
                    <a:pt x="10097" y="2001"/>
                  </a:lnTo>
                  <a:cubicBezTo>
                    <a:pt x="10121" y="2192"/>
                    <a:pt x="10270" y="2287"/>
                    <a:pt x="10419" y="2287"/>
                  </a:cubicBezTo>
                  <a:cubicBezTo>
                    <a:pt x="10568" y="2287"/>
                    <a:pt x="10717" y="2192"/>
                    <a:pt x="10740" y="2001"/>
                  </a:cubicBezTo>
                  <a:lnTo>
                    <a:pt x="10740" y="334"/>
                  </a:lnTo>
                  <a:cubicBezTo>
                    <a:pt x="10740" y="144"/>
                    <a:pt x="10597" y="1"/>
                    <a:pt x="104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6" name="Google Shape;5476;p66"/>
          <p:cNvGrpSpPr/>
          <p:nvPr/>
        </p:nvGrpSpPr>
        <p:grpSpPr>
          <a:xfrm>
            <a:off x="719991" y="1093276"/>
            <a:ext cx="920218" cy="838358"/>
            <a:chOff x="1310300" y="1329825"/>
            <a:chExt cx="599725" cy="546375"/>
          </a:xfrm>
        </p:grpSpPr>
        <p:sp>
          <p:nvSpPr>
            <p:cNvPr id="5477" name="Google Shape;5477;p66"/>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8" name="Google Shape;5478;p66"/>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9" name="Google Shape;5479;p66"/>
          <p:cNvSpPr txBox="1"/>
          <p:nvPr>
            <p:ph idx="2" type="title"/>
          </p:nvPr>
        </p:nvSpPr>
        <p:spPr>
          <a:xfrm>
            <a:off x="4836000" y="2222875"/>
            <a:ext cx="35880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Why Linear Regression is better dealing with daily return of BTC</a:t>
            </a:r>
            <a:endParaRPr sz="1400"/>
          </a:p>
        </p:txBody>
      </p:sp>
      <p:sp>
        <p:nvSpPr>
          <p:cNvPr id="5480" name="Google Shape;5480;p66"/>
          <p:cNvSpPr txBox="1"/>
          <p:nvPr>
            <p:ph idx="1" type="subTitle"/>
          </p:nvPr>
        </p:nvSpPr>
        <p:spPr>
          <a:xfrm>
            <a:off x="4836000" y="2631725"/>
            <a:ext cx="3588000" cy="1682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BTC returns are primarily driven by external variables (regressors) rather than their own past return</a:t>
            </a:r>
            <a:endParaRPr sz="1300"/>
          </a:p>
          <a:p>
            <a:pPr indent="-311150" lvl="0" marL="457200" rtl="0" algn="l">
              <a:spcBef>
                <a:spcPts val="0"/>
              </a:spcBef>
              <a:spcAft>
                <a:spcPts val="0"/>
              </a:spcAft>
              <a:buSzPts val="1300"/>
              <a:buChar char="•"/>
            </a:pPr>
            <a:r>
              <a:rPr lang="en" sz="1300"/>
              <a:t>For investor decision making, historical close price has higher priority than return. </a:t>
            </a:r>
            <a:endParaRPr sz="1300"/>
          </a:p>
        </p:txBody>
      </p:sp>
      <p:grpSp>
        <p:nvGrpSpPr>
          <p:cNvPr id="5481" name="Google Shape;5481;p66"/>
          <p:cNvGrpSpPr/>
          <p:nvPr/>
        </p:nvGrpSpPr>
        <p:grpSpPr>
          <a:xfrm>
            <a:off x="981018" y="1313690"/>
            <a:ext cx="398163" cy="397542"/>
            <a:chOff x="3372100" y="3220950"/>
            <a:chExt cx="267925" cy="269575"/>
          </a:xfrm>
        </p:grpSpPr>
        <p:sp>
          <p:nvSpPr>
            <p:cNvPr id="5482" name="Google Shape;5482;p66"/>
            <p:cNvSpPr/>
            <p:nvPr/>
          </p:nvSpPr>
          <p:spPr>
            <a:xfrm>
              <a:off x="3529275" y="3329300"/>
              <a:ext cx="110750" cy="161225"/>
            </a:xfrm>
            <a:custGeom>
              <a:rect b="b" l="l" r="r" t="t"/>
              <a:pathLst>
                <a:path extrusionOk="0" h="6449" w="4430">
                  <a:moveTo>
                    <a:pt x="2310" y="1"/>
                  </a:moveTo>
                  <a:cubicBezTo>
                    <a:pt x="2191" y="191"/>
                    <a:pt x="2120" y="406"/>
                    <a:pt x="2120" y="644"/>
                  </a:cubicBezTo>
                  <a:lnTo>
                    <a:pt x="2120" y="2430"/>
                  </a:lnTo>
                  <a:lnTo>
                    <a:pt x="1191" y="2430"/>
                  </a:lnTo>
                  <a:cubicBezTo>
                    <a:pt x="1177" y="2429"/>
                    <a:pt x="1163" y="2429"/>
                    <a:pt x="1149" y="2429"/>
                  </a:cubicBezTo>
                  <a:cubicBezTo>
                    <a:pt x="525" y="2429"/>
                    <a:pt x="24" y="2944"/>
                    <a:pt x="24" y="3573"/>
                  </a:cubicBezTo>
                  <a:lnTo>
                    <a:pt x="24" y="5788"/>
                  </a:lnTo>
                  <a:cubicBezTo>
                    <a:pt x="0" y="6228"/>
                    <a:pt x="334" y="6449"/>
                    <a:pt x="664" y="6449"/>
                  </a:cubicBezTo>
                  <a:cubicBezTo>
                    <a:pt x="995" y="6449"/>
                    <a:pt x="1322" y="6228"/>
                    <a:pt x="1286" y="5788"/>
                  </a:cubicBezTo>
                  <a:lnTo>
                    <a:pt x="1286" y="3692"/>
                  </a:lnTo>
                  <a:lnTo>
                    <a:pt x="3287" y="3692"/>
                  </a:lnTo>
                  <a:cubicBezTo>
                    <a:pt x="3906" y="3692"/>
                    <a:pt x="4430" y="3168"/>
                    <a:pt x="4430" y="2549"/>
                  </a:cubicBezTo>
                  <a:lnTo>
                    <a:pt x="4430" y="668"/>
                  </a:lnTo>
                  <a:cubicBezTo>
                    <a:pt x="4430" y="430"/>
                    <a:pt x="4359" y="215"/>
                    <a:pt x="4239" y="25"/>
                  </a:cubicBezTo>
                  <a:cubicBezTo>
                    <a:pt x="3978" y="199"/>
                    <a:pt x="3677" y="313"/>
                    <a:pt x="3372" y="313"/>
                  </a:cubicBezTo>
                  <a:cubicBezTo>
                    <a:pt x="3344" y="313"/>
                    <a:pt x="3315" y="313"/>
                    <a:pt x="3287" y="310"/>
                  </a:cubicBezTo>
                  <a:cubicBezTo>
                    <a:pt x="2930" y="310"/>
                    <a:pt x="2596" y="215"/>
                    <a:pt x="23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3" name="Google Shape;5483;p66"/>
            <p:cNvSpPr/>
            <p:nvPr/>
          </p:nvSpPr>
          <p:spPr>
            <a:xfrm>
              <a:off x="3579875" y="3274150"/>
              <a:ext cx="54800" cy="47450"/>
            </a:xfrm>
            <a:custGeom>
              <a:rect b="b" l="l" r="r" t="t"/>
              <a:pathLst>
                <a:path extrusionOk="0" h="1898" w="2192">
                  <a:moveTo>
                    <a:pt x="1232" y="1"/>
                  </a:moveTo>
                  <a:cubicBezTo>
                    <a:pt x="1000" y="1"/>
                    <a:pt x="764" y="86"/>
                    <a:pt x="572" y="278"/>
                  </a:cubicBezTo>
                  <a:cubicBezTo>
                    <a:pt x="1" y="873"/>
                    <a:pt x="406" y="1897"/>
                    <a:pt x="1263" y="1897"/>
                  </a:cubicBezTo>
                  <a:cubicBezTo>
                    <a:pt x="1763" y="1897"/>
                    <a:pt x="2192" y="1469"/>
                    <a:pt x="2192" y="945"/>
                  </a:cubicBezTo>
                  <a:cubicBezTo>
                    <a:pt x="2192" y="380"/>
                    <a:pt x="1721" y="1"/>
                    <a:pt x="12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4" name="Google Shape;5484;p66"/>
            <p:cNvSpPr/>
            <p:nvPr/>
          </p:nvSpPr>
          <p:spPr>
            <a:xfrm>
              <a:off x="3444150" y="3357875"/>
              <a:ext cx="126025" cy="131600"/>
            </a:xfrm>
            <a:custGeom>
              <a:rect b="b" l="l" r="r" t="t"/>
              <a:pathLst>
                <a:path extrusionOk="0" h="5264" w="5041">
                  <a:moveTo>
                    <a:pt x="4595" y="0"/>
                  </a:moveTo>
                  <a:cubicBezTo>
                    <a:pt x="4588" y="0"/>
                    <a:pt x="4580" y="1"/>
                    <a:pt x="4572" y="1"/>
                  </a:cubicBezTo>
                  <a:lnTo>
                    <a:pt x="4572" y="25"/>
                  </a:lnTo>
                  <a:lnTo>
                    <a:pt x="381" y="25"/>
                  </a:lnTo>
                  <a:cubicBezTo>
                    <a:pt x="0" y="49"/>
                    <a:pt x="0" y="596"/>
                    <a:pt x="381" y="644"/>
                  </a:cubicBezTo>
                  <a:lnTo>
                    <a:pt x="2167" y="644"/>
                  </a:lnTo>
                  <a:lnTo>
                    <a:pt x="2167" y="4645"/>
                  </a:lnTo>
                  <a:lnTo>
                    <a:pt x="2072" y="4645"/>
                  </a:lnTo>
                  <a:cubicBezTo>
                    <a:pt x="1691" y="4669"/>
                    <a:pt x="1691" y="5216"/>
                    <a:pt x="2072" y="5264"/>
                  </a:cubicBezTo>
                  <a:lnTo>
                    <a:pt x="2905" y="5264"/>
                  </a:lnTo>
                  <a:cubicBezTo>
                    <a:pt x="3286" y="5216"/>
                    <a:pt x="3286" y="4669"/>
                    <a:pt x="2905" y="4645"/>
                  </a:cubicBezTo>
                  <a:lnTo>
                    <a:pt x="2786" y="4645"/>
                  </a:lnTo>
                  <a:lnTo>
                    <a:pt x="2786" y="644"/>
                  </a:lnTo>
                  <a:lnTo>
                    <a:pt x="4572" y="644"/>
                  </a:lnTo>
                  <a:cubicBezTo>
                    <a:pt x="4588" y="646"/>
                    <a:pt x="4603" y="646"/>
                    <a:pt x="4617" y="646"/>
                  </a:cubicBezTo>
                  <a:cubicBezTo>
                    <a:pt x="5041" y="646"/>
                    <a:pt x="5034" y="0"/>
                    <a:pt x="45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5" name="Google Shape;5485;p66"/>
            <p:cNvSpPr/>
            <p:nvPr/>
          </p:nvSpPr>
          <p:spPr>
            <a:xfrm>
              <a:off x="3576900" y="3437000"/>
              <a:ext cx="63125" cy="51900"/>
            </a:xfrm>
            <a:custGeom>
              <a:rect b="b" l="l" r="r" t="t"/>
              <a:pathLst>
                <a:path extrusionOk="0" h="2076" w="2525">
                  <a:moveTo>
                    <a:pt x="2252" y="1"/>
                  </a:moveTo>
                  <a:cubicBezTo>
                    <a:pt x="2240" y="1"/>
                    <a:pt x="2228" y="2"/>
                    <a:pt x="2215" y="3"/>
                  </a:cubicBezTo>
                  <a:lnTo>
                    <a:pt x="1" y="3"/>
                  </a:lnTo>
                  <a:lnTo>
                    <a:pt x="1" y="2075"/>
                  </a:lnTo>
                  <a:lnTo>
                    <a:pt x="2215" y="2075"/>
                  </a:lnTo>
                  <a:cubicBezTo>
                    <a:pt x="2382" y="2075"/>
                    <a:pt x="2525" y="1932"/>
                    <a:pt x="2525" y="1766"/>
                  </a:cubicBezTo>
                  <a:lnTo>
                    <a:pt x="2525" y="313"/>
                  </a:lnTo>
                  <a:cubicBezTo>
                    <a:pt x="2525" y="136"/>
                    <a:pt x="2402" y="1"/>
                    <a:pt x="22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6" name="Google Shape;5486;p66"/>
            <p:cNvSpPr/>
            <p:nvPr/>
          </p:nvSpPr>
          <p:spPr>
            <a:xfrm>
              <a:off x="3372100" y="3329300"/>
              <a:ext cx="109575" cy="160325"/>
            </a:xfrm>
            <a:custGeom>
              <a:rect b="b" l="l" r="r" t="t"/>
              <a:pathLst>
                <a:path extrusionOk="0" h="6413" w="4383">
                  <a:moveTo>
                    <a:pt x="2120" y="1"/>
                  </a:moveTo>
                  <a:cubicBezTo>
                    <a:pt x="1834" y="215"/>
                    <a:pt x="1501" y="310"/>
                    <a:pt x="1167" y="310"/>
                  </a:cubicBezTo>
                  <a:cubicBezTo>
                    <a:pt x="1137" y="313"/>
                    <a:pt x="1107" y="313"/>
                    <a:pt x="1077" y="313"/>
                  </a:cubicBezTo>
                  <a:cubicBezTo>
                    <a:pt x="754" y="313"/>
                    <a:pt x="452" y="199"/>
                    <a:pt x="191" y="25"/>
                  </a:cubicBezTo>
                  <a:cubicBezTo>
                    <a:pt x="72" y="215"/>
                    <a:pt x="0" y="430"/>
                    <a:pt x="0" y="668"/>
                  </a:cubicBezTo>
                  <a:lnTo>
                    <a:pt x="0" y="2549"/>
                  </a:lnTo>
                  <a:cubicBezTo>
                    <a:pt x="0" y="3168"/>
                    <a:pt x="524" y="3692"/>
                    <a:pt x="1167" y="3692"/>
                  </a:cubicBezTo>
                  <a:lnTo>
                    <a:pt x="3144" y="3692"/>
                  </a:lnTo>
                  <a:lnTo>
                    <a:pt x="3144" y="5788"/>
                  </a:lnTo>
                  <a:cubicBezTo>
                    <a:pt x="3144" y="6205"/>
                    <a:pt x="3454" y="6413"/>
                    <a:pt x="3763" y="6413"/>
                  </a:cubicBezTo>
                  <a:cubicBezTo>
                    <a:pt x="4073" y="6413"/>
                    <a:pt x="4382" y="6205"/>
                    <a:pt x="4382" y="5788"/>
                  </a:cubicBezTo>
                  <a:lnTo>
                    <a:pt x="4382" y="3573"/>
                  </a:lnTo>
                  <a:cubicBezTo>
                    <a:pt x="4382" y="2930"/>
                    <a:pt x="3882" y="2430"/>
                    <a:pt x="3239" y="2430"/>
                  </a:cubicBezTo>
                  <a:lnTo>
                    <a:pt x="2310" y="2430"/>
                  </a:lnTo>
                  <a:lnTo>
                    <a:pt x="2310" y="644"/>
                  </a:lnTo>
                  <a:cubicBezTo>
                    <a:pt x="2310" y="406"/>
                    <a:pt x="2239" y="191"/>
                    <a:pt x="2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7" name="Google Shape;5487;p66"/>
            <p:cNvSpPr/>
            <p:nvPr/>
          </p:nvSpPr>
          <p:spPr>
            <a:xfrm>
              <a:off x="3377450" y="3274150"/>
              <a:ext cx="54800" cy="47450"/>
            </a:xfrm>
            <a:custGeom>
              <a:rect b="b" l="l" r="r" t="t"/>
              <a:pathLst>
                <a:path extrusionOk="0" h="1898" w="2192">
                  <a:moveTo>
                    <a:pt x="942" y="1"/>
                  </a:moveTo>
                  <a:cubicBezTo>
                    <a:pt x="460" y="1"/>
                    <a:pt x="1" y="380"/>
                    <a:pt x="1" y="945"/>
                  </a:cubicBezTo>
                  <a:cubicBezTo>
                    <a:pt x="1" y="1469"/>
                    <a:pt x="406" y="1897"/>
                    <a:pt x="930" y="1897"/>
                  </a:cubicBezTo>
                  <a:cubicBezTo>
                    <a:pt x="1787" y="1897"/>
                    <a:pt x="2192" y="873"/>
                    <a:pt x="1596" y="278"/>
                  </a:cubicBezTo>
                  <a:cubicBezTo>
                    <a:pt x="1405" y="86"/>
                    <a:pt x="1171" y="1"/>
                    <a:pt x="9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8" name="Google Shape;5488;p66"/>
            <p:cNvSpPr/>
            <p:nvPr/>
          </p:nvSpPr>
          <p:spPr>
            <a:xfrm>
              <a:off x="3372100" y="3436475"/>
              <a:ext cx="62525" cy="52425"/>
            </a:xfrm>
            <a:custGeom>
              <a:rect b="b" l="l" r="r" t="t"/>
              <a:pathLst>
                <a:path extrusionOk="0" h="2097" w="2501">
                  <a:moveTo>
                    <a:pt x="310" y="0"/>
                  </a:moveTo>
                  <a:cubicBezTo>
                    <a:pt x="143" y="0"/>
                    <a:pt x="0" y="143"/>
                    <a:pt x="0" y="334"/>
                  </a:cubicBezTo>
                  <a:lnTo>
                    <a:pt x="0" y="1787"/>
                  </a:lnTo>
                  <a:cubicBezTo>
                    <a:pt x="0" y="1953"/>
                    <a:pt x="143" y="2096"/>
                    <a:pt x="310" y="2096"/>
                  </a:cubicBezTo>
                  <a:lnTo>
                    <a:pt x="2501" y="2096"/>
                  </a:lnTo>
                  <a:lnTo>
                    <a:pt x="25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9" name="Google Shape;5489;p66"/>
            <p:cNvSpPr/>
            <p:nvPr/>
          </p:nvSpPr>
          <p:spPr>
            <a:xfrm>
              <a:off x="3509625" y="3276925"/>
              <a:ext cx="6575" cy="16100"/>
            </a:xfrm>
            <a:custGeom>
              <a:rect b="b" l="l" r="r" t="t"/>
              <a:pathLst>
                <a:path extrusionOk="0" h="644" w="263">
                  <a:moveTo>
                    <a:pt x="1" y="0"/>
                  </a:moveTo>
                  <a:lnTo>
                    <a:pt x="1" y="643"/>
                  </a:lnTo>
                  <a:cubicBezTo>
                    <a:pt x="120" y="596"/>
                    <a:pt x="215" y="477"/>
                    <a:pt x="215" y="357"/>
                  </a:cubicBezTo>
                  <a:cubicBezTo>
                    <a:pt x="263" y="191"/>
                    <a:pt x="167" y="24"/>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0" name="Google Shape;5490;p66"/>
            <p:cNvSpPr/>
            <p:nvPr/>
          </p:nvSpPr>
          <p:spPr>
            <a:xfrm>
              <a:off x="3497725" y="3253700"/>
              <a:ext cx="4175" cy="11325"/>
            </a:xfrm>
            <a:custGeom>
              <a:rect b="b" l="l" r="r" t="t"/>
              <a:pathLst>
                <a:path extrusionOk="0" h="453" w="167">
                  <a:moveTo>
                    <a:pt x="167" y="0"/>
                  </a:moveTo>
                  <a:cubicBezTo>
                    <a:pt x="96" y="24"/>
                    <a:pt x="24" y="120"/>
                    <a:pt x="24" y="191"/>
                  </a:cubicBezTo>
                  <a:cubicBezTo>
                    <a:pt x="0" y="262"/>
                    <a:pt x="24" y="334"/>
                    <a:pt x="72" y="405"/>
                  </a:cubicBezTo>
                  <a:lnTo>
                    <a:pt x="167" y="453"/>
                  </a:lnTo>
                  <a:lnTo>
                    <a:pt x="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1" name="Google Shape;5491;p66"/>
            <p:cNvSpPr/>
            <p:nvPr/>
          </p:nvSpPr>
          <p:spPr>
            <a:xfrm>
              <a:off x="3436400" y="3220950"/>
              <a:ext cx="121475" cy="104650"/>
            </a:xfrm>
            <a:custGeom>
              <a:rect b="b" l="l" r="r" t="t"/>
              <a:pathLst>
                <a:path extrusionOk="0" h="4186" w="4859">
                  <a:moveTo>
                    <a:pt x="2775" y="697"/>
                  </a:moveTo>
                  <a:cubicBezTo>
                    <a:pt x="2852" y="697"/>
                    <a:pt x="2930" y="751"/>
                    <a:pt x="2930" y="858"/>
                  </a:cubicBezTo>
                  <a:lnTo>
                    <a:pt x="2930" y="977"/>
                  </a:lnTo>
                  <a:cubicBezTo>
                    <a:pt x="3072" y="977"/>
                    <a:pt x="3192" y="1049"/>
                    <a:pt x="3287" y="1144"/>
                  </a:cubicBezTo>
                  <a:cubicBezTo>
                    <a:pt x="3358" y="1215"/>
                    <a:pt x="3334" y="1310"/>
                    <a:pt x="3287" y="1358"/>
                  </a:cubicBezTo>
                  <a:cubicBezTo>
                    <a:pt x="3251" y="1394"/>
                    <a:pt x="3209" y="1412"/>
                    <a:pt x="3168" y="1412"/>
                  </a:cubicBezTo>
                  <a:cubicBezTo>
                    <a:pt x="3126" y="1412"/>
                    <a:pt x="3084" y="1394"/>
                    <a:pt x="3049" y="1358"/>
                  </a:cubicBezTo>
                  <a:cubicBezTo>
                    <a:pt x="3025" y="1334"/>
                    <a:pt x="2977" y="1310"/>
                    <a:pt x="2930" y="1310"/>
                  </a:cubicBezTo>
                  <a:lnTo>
                    <a:pt x="2930" y="1930"/>
                  </a:lnTo>
                  <a:lnTo>
                    <a:pt x="3049" y="1977"/>
                  </a:lnTo>
                  <a:cubicBezTo>
                    <a:pt x="3334" y="2049"/>
                    <a:pt x="3501" y="2334"/>
                    <a:pt x="3454" y="2644"/>
                  </a:cubicBezTo>
                  <a:cubicBezTo>
                    <a:pt x="3406" y="2930"/>
                    <a:pt x="3215" y="3144"/>
                    <a:pt x="2930" y="3216"/>
                  </a:cubicBezTo>
                  <a:lnTo>
                    <a:pt x="2930" y="3358"/>
                  </a:lnTo>
                  <a:cubicBezTo>
                    <a:pt x="2930" y="3466"/>
                    <a:pt x="2852" y="3519"/>
                    <a:pt x="2775" y="3519"/>
                  </a:cubicBezTo>
                  <a:cubicBezTo>
                    <a:pt x="2697" y="3519"/>
                    <a:pt x="2620" y="3466"/>
                    <a:pt x="2620" y="3358"/>
                  </a:cubicBezTo>
                  <a:lnTo>
                    <a:pt x="2620" y="3216"/>
                  </a:lnTo>
                  <a:cubicBezTo>
                    <a:pt x="2453" y="3216"/>
                    <a:pt x="2310" y="3168"/>
                    <a:pt x="2168" y="3073"/>
                  </a:cubicBezTo>
                  <a:cubicBezTo>
                    <a:pt x="2096" y="3025"/>
                    <a:pt x="2072" y="2906"/>
                    <a:pt x="2120" y="2835"/>
                  </a:cubicBezTo>
                  <a:cubicBezTo>
                    <a:pt x="2146" y="2795"/>
                    <a:pt x="2187" y="2778"/>
                    <a:pt x="2230" y="2778"/>
                  </a:cubicBezTo>
                  <a:cubicBezTo>
                    <a:pt x="2265" y="2778"/>
                    <a:pt x="2302" y="2789"/>
                    <a:pt x="2334" y="2811"/>
                  </a:cubicBezTo>
                  <a:cubicBezTo>
                    <a:pt x="2429" y="2858"/>
                    <a:pt x="2525" y="2906"/>
                    <a:pt x="2620" y="2906"/>
                  </a:cubicBezTo>
                  <a:lnTo>
                    <a:pt x="2620" y="2120"/>
                  </a:lnTo>
                  <a:cubicBezTo>
                    <a:pt x="2525" y="2073"/>
                    <a:pt x="2429" y="2025"/>
                    <a:pt x="2334" y="1953"/>
                  </a:cubicBezTo>
                  <a:cubicBezTo>
                    <a:pt x="2191" y="1834"/>
                    <a:pt x="2120" y="1620"/>
                    <a:pt x="2168" y="1453"/>
                  </a:cubicBezTo>
                  <a:cubicBezTo>
                    <a:pt x="2215" y="1239"/>
                    <a:pt x="2358" y="1049"/>
                    <a:pt x="2572" y="977"/>
                  </a:cubicBezTo>
                  <a:lnTo>
                    <a:pt x="2620" y="977"/>
                  </a:lnTo>
                  <a:lnTo>
                    <a:pt x="2620" y="858"/>
                  </a:lnTo>
                  <a:cubicBezTo>
                    <a:pt x="2620" y="751"/>
                    <a:pt x="2697" y="697"/>
                    <a:pt x="2775" y="697"/>
                  </a:cubicBezTo>
                  <a:close/>
                  <a:moveTo>
                    <a:pt x="2787" y="1"/>
                  </a:moveTo>
                  <a:cubicBezTo>
                    <a:pt x="929" y="1"/>
                    <a:pt x="0" y="2239"/>
                    <a:pt x="1310" y="3573"/>
                  </a:cubicBezTo>
                  <a:cubicBezTo>
                    <a:pt x="1733" y="3996"/>
                    <a:pt x="2254" y="4186"/>
                    <a:pt x="2764" y="4186"/>
                  </a:cubicBezTo>
                  <a:cubicBezTo>
                    <a:pt x="3833" y="4186"/>
                    <a:pt x="4859" y="3354"/>
                    <a:pt x="4859" y="2096"/>
                  </a:cubicBezTo>
                  <a:cubicBezTo>
                    <a:pt x="4859" y="929"/>
                    <a:pt x="3930" y="1"/>
                    <a:pt x="27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5" name="Shape 5495"/>
        <p:cNvGrpSpPr/>
        <p:nvPr/>
      </p:nvGrpSpPr>
      <p:grpSpPr>
        <a:xfrm>
          <a:off x="0" y="0"/>
          <a:ext cx="0" cy="0"/>
          <a:chOff x="0" y="0"/>
          <a:chExt cx="0" cy="0"/>
        </a:xfrm>
      </p:grpSpPr>
      <p:sp>
        <p:nvSpPr>
          <p:cNvPr id="5496" name="Google Shape;5496;p67"/>
          <p:cNvSpPr txBox="1"/>
          <p:nvPr>
            <p:ph type="title"/>
          </p:nvPr>
        </p:nvSpPr>
        <p:spPr>
          <a:xfrm>
            <a:off x="720000" y="-12176"/>
            <a:ext cx="7704000" cy="96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Steps</a:t>
            </a:r>
            <a:endParaRPr>
              <a:solidFill>
                <a:schemeClr val="dk2"/>
              </a:solidFill>
            </a:endParaRPr>
          </a:p>
        </p:txBody>
      </p:sp>
      <p:sp>
        <p:nvSpPr>
          <p:cNvPr id="5497" name="Google Shape;5497;p67"/>
          <p:cNvSpPr txBox="1"/>
          <p:nvPr>
            <p:ph idx="1" type="subTitle"/>
          </p:nvPr>
        </p:nvSpPr>
        <p:spPr>
          <a:xfrm>
            <a:off x="1023575" y="1754225"/>
            <a:ext cx="7472100" cy="286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Backtesting the Model</a:t>
            </a:r>
            <a:endParaRPr b="1" sz="1300"/>
          </a:p>
          <a:p>
            <a:pPr indent="0" lvl="0" marL="914400" rtl="0" algn="l">
              <a:spcBef>
                <a:spcPts val="0"/>
              </a:spcBef>
              <a:spcAft>
                <a:spcPts val="0"/>
              </a:spcAft>
              <a:buNone/>
            </a:pPr>
            <a:r>
              <a:rPr lang="en" sz="1300"/>
              <a:t>Evaluate the model's performance on historical data, cumulative returns, Sharpe ratio, and max drawdown.</a:t>
            </a:r>
            <a:endParaRPr sz="1300"/>
          </a:p>
          <a:p>
            <a:pPr indent="-311150" lvl="0" marL="457200" rtl="0" algn="l">
              <a:spcBef>
                <a:spcPts val="0"/>
              </a:spcBef>
              <a:spcAft>
                <a:spcPts val="0"/>
              </a:spcAft>
              <a:buSzPts val="1300"/>
              <a:buChar char="•"/>
            </a:pPr>
            <a:r>
              <a:rPr b="1" lang="en" sz="1300"/>
              <a:t>Scenario &amp; Stress Testing </a:t>
            </a:r>
            <a:endParaRPr b="1" sz="1300"/>
          </a:p>
          <a:p>
            <a:pPr indent="457200" lvl="0" marL="457200" rtl="0" algn="l">
              <a:spcBef>
                <a:spcPts val="0"/>
              </a:spcBef>
              <a:spcAft>
                <a:spcPts val="0"/>
              </a:spcAft>
              <a:buNone/>
            </a:pPr>
            <a:r>
              <a:rPr lang="en" sz="1300"/>
              <a:t>model's robustness under extreme market scenarios</a:t>
            </a:r>
            <a:endParaRPr sz="1300"/>
          </a:p>
          <a:p>
            <a:pPr indent="-311150" lvl="0" marL="457200" rtl="0" algn="l">
              <a:spcBef>
                <a:spcPts val="0"/>
              </a:spcBef>
              <a:spcAft>
                <a:spcPts val="0"/>
              </a:spcAft>
              <a:buSzPts val="1300"/>
              <a:buChar char="•"/>
            </a:pPr>
            <a:r>
              <a:rPr b="1" lang="en" sz="1300"/>
              <a:t>Position Sizing &amp; Risk Management</a:t>
            </a:r>
            <a:endParaRPr b="1" sz="1300"/>
          </a:p>
          <a:p>
            <a:pPr indent="0" lvl="0" marL="914400" rtl="0" algn="l">
              <a:spcBef>
                <a:spcPts val="0"/>
              </a:spcBef>
              <a:spcAft>
                <a:spcPts val="0"/>
              </a:spcAft>
              <a:buNone/>
            </a:pPr>
            <a:r>
              <a:rPr lang="en" sz="1300"/>
              <a:t>Define position sizing </a:t>
            </a:r>
            <a:r>
              <a:rPr lang="en" sz="1300"/>
              <a:t>strategies </a:t>
            </a:r>
            <a:r>
              <a:rPr lang="en" sz="1300"/>
              <a:t>and  risk management mechanisms </a:t>
            </a:r>
            <a:endParaRPr sz="1300"/>
          </a:p>
          <a:p>
            <a:pPr indent="0" lvl="0" marL="914400" rtl="0" algn="l">
              <a:spcBef>
                <a:spcPts val="0"/>
              </a:spcBef>
              <a:spcAft>
                <a:spcPts val="0"/>
              </a:spcAft>
              <a:buNone/>
            </a:pPr>
            <a:r>
              <a:rPr lang="en" sz="1300"/>
              <a:t>(e.g., stop-losses, take-profits).</a:t>
            </a:r>
            <a:endParaRPr sz="1300"/>
          </a:p>
          <a:p>
            <a:pPr indent="-311150" lvl="0" marL="457200" rtl="0" algn="l">
              <a:spcBef>
                <a:spcPts val="0"/>
              </a:spcBef>
              <a:spcAft>
                <a:spcPts val="0"/>
              </a:spcAft>
              <a:buSzPts val="1300"/>
              <a:buChar char="•"/>
            </a:pPr>
            <a:r>
              <a:rPr b="1" lang="en" sz="1300"/>
              <a:t>Transaction Costs &amp; Slippage Analysis</a:t>
            </a:r>
            <a:endParaRPr b="1" sz="1300"/>
          </a:p>
          <a:p>
            <a:pPr indent="-311150" lvl="0" marL="457200" rtl="0" algn="l">
              <a:spcBef>
                <a:spcPts val="0"/>
              </a:spcBef>
              <a:spcAft>
                <a:spcPts val="0"/>
              </a:spcAft>
              <a:buSzPts val="1300"/>
              <a:buChar char="•"/>
            </a:pPr>
            <a:r>
              <a:rPr b="1" lang="en" sz="1300"/>
              <a:t>Portfolio Construction</a:t>
            </a:r>
            <a:endParaRPr b="1" sz="1300"/>
          </a:p>
          <a:p>
            <a:pPr indent="0" lvl="0" marL="914400" rtl="0" algn="l">
              <a:spcBef>
                <a:spcPts val="0"/>
              </a:spcBef>
              <a:spcAft>
                <a:spcPts val="0"/>
              </a:spcAft>
              <a:buNone/>
            </a:pPr>
            <a:r>
              <a:rPr lang="en" sz="1300"/>
              <a:t>Build diversified portfolio</a:t>
            </a:r>
            <a:endParaRPr sz="1300"/>
          </a:p>
          <a:p>
            <a:pPr indent="-311150" lvl="0" marL="457200" rtl="0" algn="l">
              <a:spcBef>
                <a:spcPts val="0"/>
              </a:spcBef>
              <a:spcAft>
                <a:spcPts val="0"/>
              </a:spcAft>
              <a:buSzPts val="1300"/>
              <a:buChar char="•"/>
            </a:pPr>
            <a:r>
              <a:rPr b="1" lang="en" sz="1300"/>
              <a:t>Model Updates &amp; Retraining</a:t>
            </a:r>
            <a:endParaRPr b="1" sz="1300"/>
          </a:p>
        </p:txBody>
      </p:sp>
      <p:sp>
        <p:nvSpPr>
          <p:cNvPr id="5498" name="Google Shape;5498;p67"/>
          <p:cNvSpPr/>
          <p:nvPr/>
        </p:nvSpPr>
        <p:spPr>
          <a:xfrm>
            <a:off x="771750" y="1011451"/>
            <a:ext cx="2341800" cy="507000"/>
          </a:xfrm>
          <a:prstGeom prst="rect">
            <a:avLst/>
          </a:prstGeom>
          <a:gradFill>
            <a:gsLst>
              <a:gs pos="0">
                <a:srgbClr val="D4BE9B"/>
              </a:gs>
              <a:gs pos="100000">
                <a:srgbClr val="9D7F4F"/>
              </a:gs>
            </a:gsLst>
            <a:lin ang="10801400" scaled="0"/>
          </a:gradFill>
          <a:ln>
            <a:noFill/>
          </a:ln>
        </p:spPr>
        <p:txBody>
          <a:bodyPr anchorCtr="0" anchor="ctr" bIns="45700" lIns="90000" spcFirstLastPara="1" rIns="90000" wrap="square" tIns="45700">
            <a:noAutofit/>
          </a:bodyPr>
          <a:lstStyle/>
          <a:p>
            <a:pPr indent="0" lvl="0" marL="0" marR="0" rtl="0" algn="ctr">
              <a:spcBef>
                <a:spcPts val="0"/>
              </a:spcBef>
              <a:spcAft>
                <a:spcPts val="0"/>
              </a:spcAft>
              <a:buNone/>
            </a:pPr>
            <a:r>
              <a:rPr b="1" lang="en">
                <a:solidFill>
                  <a:schemeClr val="lt1"/>
                </a:solidFill>
                <a:latin typeface="Poppins"/>
                <a:ea typeface="Poppins"/>
                <a:cs typeface="Poppins"/>
                <a:sym typeface="Poppins"/>
              </a:rPr>
              <a:t>As a Portfolio Manager</a:t>
            </a:r>
            <a:endParaRPr b="1">
              <a:solidFill>
                <a:schemeClr val="lt1"/>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2" name="Shape 5502"/>
        <p:cNvGrpSpPr/>
        <p:nvPr/>
      </p:nvGrpSpPr>
      <p:grpSpPr>
        <a:xfrm>
          <a:off x="0" y="0"/>
          <a:ext cx="0" cy="0"/>
          <a:chOff x="0" y="0"/>
          <a:chExt cx="0" cy="0"/>
        </a:xfrm>
      </p:grpSpPr>
      <p:sp>
        <p:nvSpPr>
          <p:cNvPr id="5503" name="Google Shape;5503;p68"/>
          <p:cNvSpPr txBox="1"/>
          <p:nvPr>
            <p:ph type="title"/>
          </p:nvPr>
        </p:nvSpPr>
        <p:spPr>
          <a:xfrm>
            <a:off x="2814153" y="1697800"/>
            <a:ext cx="5200500" cy="152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Thanks for</a:t>
            </a:r>
            <a:endParaRPr/>
          </a:p>
          <a:p>
            <a:pPr indent="0" lvl="0" marL="0" rtl="0" algn="l">
              <a:spcBef>
                <a:spcPts val="0"/>
              </a:spcBef>
              <a:spcAft>
                <a:spcPts val="0"/>
              </a:spcAft>
              <a:buClr>
                <a:schemeClr val="dk1"/>
              </a:buClr>
              <a:buSzPts val="1100"/>
              <a:buFont typeface="Arial"/>
              <a:buNone/>
            </a:pPr>
            <a:r>
              <a:rPr lang="en"/>
              <a:t>Listening</a:t>
            </a:r>
            <a:endParaRPr/>
          </a:p>
        </p:txBody>
      </p:sp>
      <p:sp>
        <p:nvSpPr>
          <p:cNvPr id="5504" name="Google Shape;5504;p68"/>
          <p:cNvSpPr txBox="1"/>
          <p:nvPr>
            <p:ph idx="1" type="subTitle"/>
          </p:nvPr>
        </p:nvSpPr>
        <p:spPr>
          <a:xfrm>
            <a:off x="1129200" y="3357775"/>
            <a:ext cx="68856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Q&amp;A Session</a:t>
            </a:r>
            <a:endParaRPr/>
          </a:p>
        </p:txBody>
      </p:sp>
      <p:grpSp>
        <p:nvGrpSpPr>
          <p:cNvPr id="5505" name="Google Shape;5505;p68"/>
          <p:cNvGrpSpPr/>
          <p:nvPr/>
        </p:nvGrpSpPr>
        <p:grpSpPr>
          <a:xfrm>
            <a:off x="7430942" y="539507"/>
            <a:ext cx="1256089" cy="511681"/>
            <a:chOff x="7438192" y="539507"/>
            <a:chExt cx="1256089" cy="511681"/>
          </a:xfrm>
        </p:grpSpPr>
        <p:sp>
          <p:nvSpPr>
            <p:cNvPr id="5506" name="Google Shape;5506;p68"/>
            <p:cNvSpPr/>
            <p:nvPr/>
          </p:nvSpPr>
          <p:spPr>
            <a:xfrm>
              <a:off x="7815721"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68"/>
            <p:cNvSpPr/>
            <p:nvPr/>
          </p:nvSpPr>
          <p:spPr>
            <a:xfrm>
              <a:off x="8182593" y="539507"/>
              <a:ext cx="511688" cy="511681"/>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68"/>
            <p:cNvSpPr/>
            <p:nvPr/>
          </p:nvSpPr>
          <p:spPr>
            <a:xfrm>
              <a:off x="7438546"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68"/>
            <p:cNvSpPr/>
            <p:nvPr/>
          </p:nvSpPr>
          <p:spPr>
            <a:xfrm>
              <a:off x="7815367"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68"/>
            <p:cNvSpPr/>
            <p:nvPr/>
          </p:nvSpPr>
          <p:spPr>
            <a:xfrm>
              <a:off x="8182593" y="539507"/>
              <a:ext cx="511334" cy="511326"/>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68"/>
            <p:cNvSpPr/>
            <p:nvPr/>
          </p:nvSpPr>
          <p:spPr>
            <a:xfrm>
              <a:off x="7438192"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2" name="Google Shape;5512;p68"/>
          <p:cNvGrpSpPr/>
          <p:nvPr/>
        </p:nvGrpSpPr>
        <p:grpSpPr>
          <a:xfrm>
            <a:off x="440642" y="4092332"/>
            <a:ext cx="878914" cy="511681"/>
            <a:chOff x="4436950" y="1405000"/>
            <a:chExt cx="682175" cy="397175"/>
          </a:xfrm>
        </p:grpSpPr>
        <p:sp>
          <p:nvSpPr>
            <p:cNvPr id="5513" name="Google Shape;5513;p68"/>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68"/>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68"/>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68"/>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7" name="Google Shape;5517;p68"/>
          <p:cNvGrpSpPr/>
          <p:nvPr/>
        </p:nvGrpSpPr>
        <p:grpSpPr>
          <a:xfrm rot="423578">
            <a:off x="1591980" y="332449"/>
            <a:ext cx="920201" cy="838342"/>
            <a:chOff x="4075466" y="2328426"/>
            <a:chExt cx="920218" cy="838358"/>
          </a:xfrm>
        </p:grpSpPr>
        <p:grpSp>
          <p:nvGrpSpPr>
            <p:cNvPr id="5518" name="Google Shape;5518;p68"/>
            <p:cNvGrpSpPr/>
            <p:nvPr/>
          </p:nvGrpSpPr>
          <p:grpSpPr>
            <a:xfrm>
              <a:off x="4075466" y="2328426"/>
              <a:ext cx="920218" cy="838358"/>
              <a:chOff x="1310300" y="1329825"/>
              <a:chExt cx="599725" cy="546375"/>
            </a:xfrm>
          </p:grpSpPr>
          <p:sp>
            <p:nvSpPr>
              <p:cNvPr id="5519" name="Google Shape;5519;p68"/>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0" name="Google Shape;5520;p68"/>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21" name="Google Shape;5521;p68"/>
            <p:cNvSpPr/>
            <p:nvPr/>
          </p:nvSpPr>
          <p:spPr>
            <a:xfrm>
              <a:off x="4318787" y="2559389"/>
              <a:ext cx="433571" cy="431420"/>
            </a:xfrm>
            <a:custGeom>
              <a:rect b="b" l="l" r="r" t="t"/>
              <a:pathLst>
                <a:path extrusionOk="0" h="12634" w="12697">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2" name="Google Shape;5522;p68"/>
          <p:cNvGrpSpPr/>
          <p:nvPr/>
        </p:nvGrpSpPr>
        <p:grpSpPr>
          <a:xfrm rot="-822915">
            <a:off x="6762720" y="4001290"/>
            <a:ext cx="920231" cy="838370"/>
            <a:chOff x="6884866" y="4255301"/>
            <a:chExt cx="920218" cy="838358"/>
          </a:xfrm>
        </p:grpSpPr>
        <p:grpSp>
          <p:nvGrpSpPr>
            <p:cNvPr id="5523" name="Google Shape;5523;p68"/>
            <p:cNvGrpSpPr/>
            <p:nvPr/>
          </p:nvGrpSpPr>
          <p:grpSpPr>
            <a:xfrm>
              <a:off x="6884866" y="4255301"/>
              <a:ext cx="920218" cy="838358"/>
              <a:chOff x="1310300" y="1329825"/>
              <a:chExt cx="599725" cy="546375"/>
            </a:xfrm>
          </p:grpSpPr>
          <p:sp>
            <p:nvSpPr>
              <p:cNvPr id="5524" name="Google Shape;5524;p68"/>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68"/>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6" name="Google Shape;5526;p68"/>
            <p:cNvGrpSpPr/>
            <p:nvPr/>
          </p:nvGrpSpPr>
          <p:grpSpPr>
            <a:xfrm>
              <a:off x="7139240" y="4520186"/>
              <a:ext cx="411479" cy="308605"/>
              <a:chOff x="3271200" y="3863875"/>
              <a:chExt cx="481825" cy="366950"/>
            </a:xfrm>
          </p:grpSpPr>
          <p:sp>
            <p:nvSpPr>
              <p:cNvPr id="5527" name="Google Shape;5527;p68"/>
              <p:cNvSpPr/>
              <p:nvPr/>
            </p:nvSpPr>
            <p:spPr>
              <a:xfrm>
                <a:off x="3271200" y="3920350"/>
                <a:ext cx="283225" cy="310475"/>
              </a:xfrm>
              <a:custGeom>
                <a:rect b="b" l="l" r="r" t="t"/>
                <a:pathLst>
                  <a:path extrusionOk="0" h="12419" w="11329">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28" name="Google Shape;5528;p68"/>
              <p:cNvSpPr/>
              <p:nvPr/>
            </p:nvSpPr>
            <p:spPr>
              <a:xfrm>
                <a:off x="3526175" y="3863875"/>
                <a:ext cx="226850" cy="310575"/>
              </a:xfrm>
              <a:custGeom>
                <a:rect b="b" l="l" r="r" t="t"/>
                <a:pathLst>
                  <a:path extrusionOk="0" h="12423" w="9074">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9" name="Shape 4879"/>
        <p:cNvGrpSpPr/>
        <p:nvPr/>
      </p:nvGrpSpPr>
      <p:grpSpPr>
        <a:xfrm>
          <a:off x="0" y="0"/>
          <a:ext cx="0" cy="0"/>
          <a:chOff x="0" y="0"/>
          <a:chExt cx="0" cy="0"/>
        </a:xfrm>
      </p:grpSpPr>
      <p:sp>
        <p:nvSpPr>
          <p:cNvPr id="4880" name="Google Shape;4880;p40"/>
          <p:cNvSpPr/>
          <p:nvPr/>
        </p:nvSpPr>
        <p:spPr>
          <a:xfrm>
            <a:off x="3681298" y="1275450"/>
            <a:ext cx="1781400" cy="178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chemeClr val="dk1"/>
              </a:solidFill>
              <a:latin typeface="Poppins"/>
              <a:ea typeface="Poppins"/>
              <a:cs typeface="Poppins"/>
              <a:sym typeface="Poppins"/>
            </a:endParaRPr>
          </a:p>
        </p:txBody>
      </p:sp>
      <p:sp>
        <p:nvSpPr>
          <p:cNvPr id="4881" name="Google Shape;4881;p40"/>
          <p:cNvSpPr/>
          <p:nvPr/>
        </p:nvSpPr>
        <p:spPr>
          <a:xfrm>
            <a:off x="4432636" y="2423613"/>
            <a:ext cx="1781400" cy="178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chemeClr val="dk1"/>
              </a:solidFill>
              <a:latin typeface="Poppins"/>
              <a:ea typeface="Poppins"/>
              <a:cs typeface="Poppins"/>
              <a:sym typeface="Poppins"/>
            </a:endParaRPr>
          </a:p>
        </p:txBody>
      </p:sp>
      <p:sp>
        <p:nvSpPr>
          <p:cNvPr id="4882" name="Google Shape;4882;p40"/>
          <p:cNvSpPr/>
          <p:nvPr/>
        </p:nvSpPr>
        <p:spPr>
          <a:xfrm>
            <a:off x="2930038" y="2423560"/>
            <a:ext cx="1781400" cy="17814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chemeClr val="dk1"/>
              </a:solidFill>
              <a:latin typeface="Poppins"/>
              <a:ea typeface="Poppins"/>
              <a:cs typeface="Poppins"/>
              <a:sym typeface="Poppins"/>
            </a:endParaRPr>
          </a:p>
        </p:txBody>
      </p:sp>
      <p:sp>
        <p:nvSpPr>
          <p:cNvPr id="4883" name="Google Shape;4883;p40"/>
          <p:cNvSpPr txBox="1"/>
          <p:nvPr>
            <p:ph type="title"/>
          </p:nvPr>
        </p:nvSpPr>
        <p:spPr>
          <a:xfrm>
            <a:off x="720000" y="292626"/>
            <a:ext cx="7704000" cy="96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Institutional </a:t>
            </a:r>
            <a:r>
              <a:rPr lang="en" sz="2300"/>
              <a:t>Digital Asset I</a:t>
            </a:r>
            <a:r>
              <a:rPr lang="en" sz="2300"/>
              <a:t>nvestment Landscape</a:t>
            </a:r>
            <a:endParaRPr sz="2300">
              <a:solidFill>
                <a:schemeClr val="dk2"/>
              </a:solidFill>
            </a:endParaRPr>
          </a:p>
        </p:txBody>
      </p:sp>
      <p:sp>
        <p:nvSpPr>
          <p:cNvPr id="4884" name="Google Shape;4884;p40"/>
          <p:cNvSpPr txBox="1"/>
          <p:nvPr/>
        </p:nvSpPr>
        <p:spPr>
          <a:xfrm>
            <a:off x="316625" y="2899650"/>
            <a:ext cx="2323800" cy="822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
                <a:solidFill>
                  <a:schemeClr val="dk1"/>
                </a:solidFill>
                <a:latin typeface="Poppins"/>
                <a:ea typeface="Poppins"/>
                <a:cs typeface="Poppins"/>
                <a:sym typeface="Poppins"/>
              </a:rPr>
              <a:t>Indices for Digital Asset</a:t>
            </a:r>
            <a:br>
              <a:rPr lang="en">
                <a:solidFill>
                  <a:schemeClr val="dk1"/>
                </a:solidFill>
                <a:latin typeface="Poppins"/>
                <a:ea typeface="Poppins"/>
                <a:cs typeface="Poppins"/>
                <a:sym typeface="Poppins"/>
              </a:rPr>
            </a:br>
            <a:r>
              <a:rPr lang="en">
                <a:solidFill>
                  <a:schemeClr val="dk1"/>
                </a:solidFill>
                <a:latin typeface="Poppins"/>
                <a:ea typeface="Poppins"/>
                <a:cs typeface="Poppins"/>
                <a:sym typeface="Poppins"/>
              </a:rPr>
              <a:t>I.e. FTSE Grayscale, Bloomberg Galaxy</a:t>
            </a:r>
            <a:br>
              <a:rPr lang="en">
                <a:solidFill>
                  <a:schemeClr val="dk1"/>
                </a:solidFill>
                <a:latin typeface="Poppins"/>
                <a:ea typeface="Poppins"/>
                <a:cs typeface="Poppins"/>
                <a:sym typeface="Poppins"/>
              </a:rPr>
            </a:br>
            <a:br>
              <a:rPr lang="en">
                <a:solidFill>
                  <a:schemeClr val="dk1"/>
                </a:solidFill>
                <a:latin typeface="Poppins"/>
                <a:ea typeface="Poppins"/>
                <a:cs typeface="Poppins"/>
                <a:sym typeface="Poppins"/>
              </a:rPr>
            </a:br>
            <a:r>
              <a:rPr lang="en">
                <a:solidFill>
                  <a:schemeClr val="dk1"/>
                </a:solidFill>
                <a:latin typeface="Poppins"/>
                <a:ea typeface="Poppins"/>
                <a:cs typeface="Poppins"/>
                <a:sym typeface="Poppins"/>
              </a:rPr>
              <a:t> </a:t>
            </a:r>
            <a:endParaRPr>
              <a:solidFill>
                <a:schemeClr val="dk1"/>
              </a:solidFill>
              <a:latin typeface="Poppins"/>
              <a:ea typeface="Poppins"/>
              <a:cs typeface="Poppins"/>
              <a:sym typeface="Poppins"/>
            </a:endParaRPr>
          </a:p>
        </p:txBody>
      </p:sp>
      <p:sp>
        <p:nvSpPr>
          <p:cNvPr id="4885" name="Google Shape;4885;p40"/>
          <p:cNvSpPr txBox="1"/>
          <p:nvPr/>
        </p:nvSpPr>
        <p:spPr>
          <a:xfrm>
            <a:off x="6503700" y="2899650"/>
            <a:ext cx="2594400" cy="82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chemeClr val="dk1"/>
                </a:solidFill>
                <a:latin typeface="Poppins"/>
                <a:ea typeface="Poppins"/>
                <a:cs typeface="Poppins"/>
                <a:sym typeface="Poppins"/>
              </a:rPr>
              <a:t>Digital Asset Research</a:t>
            </a:r>
            <a:br>
              <a:rPr lang="en">
                <a:solidFill>
                  <a:schemeClr val="dk1"/>
                </a:solidFill>
                <a:latin typeface="Poppins"/>
                <a:ea typeface="Poppins"/>
                <a:cs typeface="Poppins"/>
                <a:sym typeface="Poppins"/>
              </a:rPr>
            </a:br>
            <a:r>
              <a:rPr lang="en">
                <a:solidFill>
                  <a:schemeClr val="dk1"/>
                </a:solidFill>
                <a:latin typeface="Poppins"/>
                <a:ea typeface="Poppins"/>
                <a:cs typeface="Poppins"/>
                <a:sym typeface="Poppins"/>
              </a:rPr>
              <a:t>(DAR)</a:t>
            </a:r>
            <a:endParaRPr>
              <a:solidFill>
                <a:schemeClr val="dk1"/>
              </a:solidFill>
              <a:latin typeface="Poppins"/>
              <a:ea typeface="Poppins"/>
              <a:cs typeface="Poppins"/>
              <a:sym typeface="Poppins"/>
            </a:endParaRPr>
          </a:p>
          <a:p>
            <a:pPr indent="0" lvl="0" marL="0" marR="0" rtl="0" algn="l">
              <a:spcBef>
                <a:spcPts val="0"/>
              </a:spcBef>
              <a:spcAft>
                <a:spcPts val="0"/>
              </a:spcAft>
              <a:buNone/>
            </a:pPr>
            <a:r>
              <a:rPr lang="en">
                <a:solidFill>
                  <a:schemeClr val="dk1"/>
                </a:solidFill>
                <a:latin typeface="Poppins"/>
                <a:ea typeface="Poppins"/>
                <a:cs typeface="Poppins"/>
                <a:sym typeface="Poppins"/>
              </a:rPr>
              <a:t>Centralized Exchanges</a:t>
            </a:r>
            <a:br>
              <a:rPr lang="en">
                <a:solidFill>
                  <a:schemeClr val="dk1"/>
                </a:solidFill>
                <a:latin typeface="Poppins"/>
                <a:ea typeface="Poppins"/>
                <a:cs typeface="Poppins"/>
                <a:sym typeface="Poppins"/>
              </a:rPr>
            </a:br>
            <a:r>
              <a:rPr lang="en">
                <a:solidFill>
                  <a:schemeClr val="dk1"/>
                </a:solidFill>
                <a:latin typeface="Poppins"/>
                <a:ea typeface="Poppins"/>
                <a:cs typeface="Poppins"/>
                <a:sym typeface="Poppins"/>
              </a:rPr>
              <a:t>I.e. Coinbase, Binance</a:t>
            </a:r>
            <a:endParaRPr>
              <a:solidFill>
                <a:schemeClr val="dk1"/>
              </a:solidFill>
              <a:latin typeface="Poppins"/>
              <a:ea typeface="Poppins"/>
              <a:cs typeface="Poppins"/>
              <a:sym typeface="Poppins"/>
            </a:endParaRPr>
          </a:p>
          <a:p>
            <a:pPr indent="0" lvl="0" marL="0" marR="0" rtl="0" algn="l">
              <a:spcBef>
                <a:spcPts val="0"/>
              </a:spcBef>
              <a:spcAft>
                <a:spcPts val="0"/>
              </a:spcAft>
              <a:buNone/>
            </a:pPr>
            <a:r>
              <a:t/>
            </a:r>
            <a:endParaRPr>
              <a:solidFill>
                <a:schemeClr val="dk1"/>
              </a:solidFill>
              <a:latin typeface="Poppins"/>
              <a:ea typeface="Poppins"/>
              <a:cs typeface="Poppins"/>
              <a:sym typeface="Poppins"/>
            </a:endParaRPr>
          </a:p>
        </p:txBody>
      </p:sp>
      <p:sp>
        <p:nvSpPr>
          <p:cNvPr id="4886" name="Google Shape;4886;p40"/>
          <p:cNvSpPr txBox="1"/>
          <p:nvPr/>
        </p:nvSpPr>
        <p:spPr>
          <a:xfrm>
            <a:off x="5939325" y="1752950"/>
            <a:ext cx="2491500" cy="82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a:solidFill>
                  <a:schemeClr val="dk1"/>
                </a:solidFill>
                <a:latin typeface="Poppins"/>
                <a:ea typeface="Poppins"/>
                <a:cs typeface="Poppins"/>
                <a:sym typeface="Poppins"/>
              </a:rPr>
              <a:t>How to build profitable</a:t>
            </a:r>
            <a:endParaRPr>
              <a:solidFill>
                <a:schemeClr val="dk1"/>
              </a:solidFill>
              <a:latin typeface="Poppins"/>
              <a:ea typeface="Poppins"/>
              <a:cs typeface="Poppins"/>
              <a:sym typeface="Poppins"/>
            </a:endParaRPr>
          </a:p>
          <a:p>
            <a:pPr indent="0" lvl="0" marL="0" rtl="0" algn="l">
              <a:spcBef>
                <a:spcPts val="0"/>
              </a:spcBef>
              <a:spcAft>
                <a:spcPts val="0"/>
              </a:spcAft>
              <a:buClr>
                <a:schemeClr val="dk1"/>
              </a:buClr>
              <a:buFont typeface="Arial"/>
              <a:buNone/>
            </a:pPr>
            <a:r>
              <a:rPr lang="en">
                <a:solidFill>
                  <a:schemeClr val="dk1"/>
                </a:solidFill>
                <a:latin typeface="Poppins"/>
                <a:ea typeface="Poppins"/>
                <a:cs typeface="Poppins"/>
                <a:sym typeface="Poppins"/>
              </a:rPr>
              <a:t>Investment strategies?</a:t>
            </a:r>
            <a:endParaRPr>
              <a:solidFill>
                <a:schemeClr val="dk1"/>
              </a:solidFill>
              <a:latin typeface="Poppins"/>
              <a:ea typeface="Poppins"/>
              <a:cs typeface="Poppins"/>
              <a:sym typeface="Poppins"/>
            </a:endParaRPr>
          </a:p>
        </p:txBody>
      </p:sp>
      <p:cxnSp>
        <p:nvCxnSpPr>
          <p:cNvPr id="4887" name="Google Shape;4887;p40"/>
          <p:cNvCxnSpPr>
            <a:stCxn id="4880" idx="6"/>
            <a:endCxn id="4886" idx="1"/>
          </p:cNvCxnSpPr>
          <p:nvPr/>
        </p:nvCxnSpPr>
        <p:spPr>
          <a:xfrm flipH="1" rot="10800000">
            <a:off x="5462698" y="2164350"/>
            <a:ext cx="476700" cy="1800"/>
          </a:xfrm>
          <a:prstGeom prst="straightConnector1">
            <a:avLst/>
          </a:prstGeom>
          <a:noFill/>
          <a:ln cap="flat" cmpd="sng" w="9525">
            <a:solidFill>
              <a:schemeClr val="dk2"/>
            </a:solidFill>
            <a:prstDash val="solid"/>
            <a:round/>
            <a:headEnd len="med" w="med" type="none"/>
            <a:tailEnd len="med" w="med" type="none"/>
          </a:ln>
        </p:spPr>
      </p:cxnSp>
      <p:cxnSp>
        <p:nvCxnSpPr>
          <p:cNvPr id="4888" name="Google Shape;4888;p40"/>
          <p:cNvCxnSpPr>
            <a:stCxn id="4882" idx="2"/>
            <a:endCxn id="4884" idx="3"/>
          </p:cNvCxnSpPr>
          <p:nvPr/>
        </p:nvCxnSpPr>
        <p:spPr>
          <a:xfrm rot="10800000">
            <a:off x="2640538" y="3310960"/>
            <a:ext cx="289500" cy="3300"/>
          </a:xfrm>
          <a:prstGeom prst="straightConnector1">
            <a:avLst/>
          </a:prstGeom>
          <a:noFill/>
          <a:ln cap="flat" cmpd="sng" w="9525">
            <a:solidFill>
              <a:schemeClr val="dk2"/>
            </a:solidFill>
            <a:prstDash val="solid"/>
            <a:round/>
            <a:headEnd len="med" w="med" type="none"/>
            <a:tailEnd len="med" w="med" type="none"/>
          </a:ln>
        </p:spPr>
      </p:cxnSp>
      <p:cxnSp>
        <p:nvCxnSpPr>
          <p:cNvPr id="4889" name="Google Shape;4889;p40"/>
          <p:cNvCxnSpPr>
            <a:stCxn id="4881" idx="6"/>
            <a:endCxn id="4885" idx="1"/>
          </p:cNvCxnSpPr>
          <p:nvPr/>
        </p:nvCxnSpPr>
        <p:spPr>
          <a:xfrm flipH="1" rot="10800000">
            <a:off x="6214036" y="3311013"/>
            <a:ext cx="289800" cy="3300"/>
          </a:xfrm>
          <a:prstGeom prst="straightConnector1">
            <a:avLst/>
          </a:prstGeom>
          <a:noFill/>
          <a:ln cap="flat" cmpd="sng" w="9525">
            <a:solidFill>
              <a:schemeClr val="dk2"/>
            </a:solidFill>
            <a:prstDash val="solid"/>
            <a:round/>
            <a:headEnd len="med" w="med" type="none"/>
            <a:tailEnd len="med" w="med" type="none"/>
          </a:ln>
        </p:spPr>
      </p:cxnSp>
      <p:cxnSp>
        <p:nvCxnSpPr>
          <p:cNvPr id="4890" name="Google Shape;4890;p40"/>
          <p:cNvCxnSpPr>
            <a:stCxn id="4891" idx="4"/>
            <a:endCxn id="4892" idx="0"/>
          </p:cNvCxnSpPr>
          <p:nvPr/>
        </p:nvCxnSpPr>
        <p:spPr>
          <a:xfrm>
            <a:off x="4572013" y="3056850"/>
            <a:ext cx="0" cy="1247100"/>
          </a:xfrm>
          <a:prstGeom prst="straightConnector1">
            <a:avLst/>
          </a:prstGeom>
          <a:noFill/>
          <a:ln cap="flat" cmpd="sng" w="9525">
            <a:solidFill>
              <a:schemeClr val="dk2"/>
            </a:solidFill>
            <a:prstDash val="solid"/>
            <a:round/>
            <a:headEnd len="med" w="med" type="none"/>
            <a:tailEnd len="med" w="med" type="none"/>
          </a:ln>
        </p:spPr>
      </p:cxnSp>
      <p:sp>
        <p:nvSpPr>
          <p:cNvPr id="4891" name="Google Shape;4891;p40"/>
          <p:cNvSpPr/>
          <p:nvPr/>
        </p:nvSpPr>
        <p:spPr>
          <a:xfrm>
            <a:off x="4455913" y="2824650"/>
            <a:ext cx="232200" cy="232200"/>
          </a:xfrm>
          <a:prstGeom prst="ellipse">
            <a:avLst/>
          </a:prstGeom>
          <a:gradFill>
            <a:gsLst>
              <a:gs pos="0">
                <a:srgbClr val="D4BE9B"/>
              </a:gs>
              <a:gs pos="100000">
                <a:srgbClr val="9D7F4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40"/>
          <p:cNvSpPr txBox="1"/>
          <p:nvPr/>
        </p:nvSpPr>
        <p:spPr>
          <a:xfrm>
            <a:off x="3840450" y="4303975"/>
            <a:ext cx="1463100" cy="438900"/>
          </a:xfrm>
          <a:prstGeom prst="rect">
            <a:avLst/>
          </a:prstGeom>
          <a:gradFill>
            <a:gsLst>
              <a:gs pos="0">
                <a:srgbClr val="D4BE9B"/>
              </a:gs>
              <a:gs pos="100000">
                <a:srgbClr val="9D7F4F"/>
              </a:gs>
            </a:gsLst>
            <a:lin ang="108014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chemeClr val="dk1"/>
                </a:solidFill>
                <a:latin typeface="Poppins"/>
                <a:ea typeface="Poppins"/>
                <a:cs typeface="Poppins"/>
                <a:sym typeface="Poppins"/>
              </a:rPr>
              <a:t>Investment Decision</a:t>
            </a:r>
            <a:endParaRPr b="1">
              <a:solidFill>
                <a:schemeClr val="dk1"/>
              </a:solidFill>
              <a:latin typeface="Poppins"/>
              <a:ea typeface="Poppins"/>
              <a:cs typeface="Poppins"/>
              <a:sym typeface="Poppins"/>
            </a:endParaRPr>
          </a:p>
        </p:txBody>
      </p:sp>
      <p:grpSp>
        <p:nvGrpSpPr>
          <p:cNvPr id="4893" name="Google Shape;4893;p40"/>
          <p:cNvGrpSpPr/>
          <p:nvPr/>
        </p:nvGrpSpPr>
        <p:grpSpPr>
          <a:xfrm>
            <a:off x="521017" y="4220632"/>
            <a:ext cx="878914" cy="511681"/>
            <a:chOff x="4436950" y="1405000"/>
            <a:chExt cx="682175" cy="397175"/>
          </a:xfrm>
        </p:grpSpPr>
        <p:sp>
          <p:nvSpPr>
            <p:cNvPr id="4894" name="Google Shape;4894;p40"/>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40"/>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40"/>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40"/>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8" name="Google Shape;4898;p40"/>
          <p:cNvGrpSpPr/>
          <p:nvPr/>
        </p:nvGrpSpPr>
        <p:grpSpPr>
          <a:xfrm>
            <a:off x="7815367" y="4220632"/>
            <a:ext cx="878914" cy="511681"/>
            <a:chOff x="4436950" y="1405000"/>
            <a:chExt cx="682175" cy="397175"/>
          </a:xfrm>
        </p:grpSpPr>
        <p:sp>
          <p:nvSpPr>
            <p:cNvPr id="4899" name="Google Shape;4899;p40"/>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40"/>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40"/>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40"/>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3" name="Google Shape;4903;p40"/>
          <p:cNvSpPr txBox="1"/>
          <p:nvPr/>
        </p:nvSpPr>
        <p:spPr>
          <a:xfrm>
            <a:off x="3089200" y="3130500"/>
            <a:ext cx="14631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Data Providers</a:t>
            </a:r>
            <a:endParaRPr b="1" sz="1200">
              <a:solidFill>
                <a:schemeClr val="dk1"/>
              </a:solidFill>
              <a:latin typeface="Poppins"/>
              <a:ea typeface="Poppins"/>
              <a:cs typeface="Poppins"/>
              <a:sym typeface="Poppins"/>
            </a:endParaRPr>
          </a:p>
        </p:txBody>
      </p:sp>
      <p:sp>
        <p:nvSpPr>
          <p:cNvPr id="4904" name="Google Shape;4904;p40"/>
          <p:cNvSpPr txBox="1"/>
          <p:nvPr/>
        </p:nvSpPr>
        <p:spPr>
          <a:xfrm>
            <a:off x="3840475" y="1957000"/>
            <a:ext cx="14631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Investors</a:t>
            </a:r>
            <a:br>
              <a:rPr b="1" lang="en" sz="1200">
                <a:solidFill>
                  <a:schemeClr val="dk1"/>
                </a:solidFill>
                <a:latin typeface="Poppins"/>
                <a:ea typeface="Poppins"/>
                <a:cs typeface="Poppins"/>
                <a:sym typeface="Poppins"/>
              </a:rPr>
            </a:br>
            <a:r>
              <a:rPr b="1" lang="en" sz="1200">
                <a:solidFill>
                  <a:schemeClr val="dk1"/>
                </a:solidFill>
                <a:latin typeface="Poppins"/>
                <a:ea typeface="Poppins"/>
                <a:cs typeface="Poppins"/>
                <a:sym typeface="Poppins"/>
              </a:rPr>
              <a:t>And</a:t>
            </a:r>
            <a:br>
              <a:rPr b="1" lang="en" sz="1200">
                <a:solidFill>
                  <a:schemeClr val="dk1"/>
                </a:solidFill>
                <a:latin typeface="Poppins"/>
                <a:ea typeface="Poppins"/>
                <a:cs typeface="Poppins"/>
                <a:sym typeface="Poppins"/>
              </a:rPr>
            </a:br>
            <a:r>
              <a:rPr b="1" lang="en" sz="1200">
                <a:solidFill>
                  <a:schemeClr val="dk1"/>
                </a:solidFill>
                <a:latin typeface="Poppins"/>
                <a:ea typeface="Poppins"/>
                <a:cs typeface="Poppins"/>
                <a:sym typeface="Poppins"/>
              </a:rPr>
              <a:t>Funds</a:t>
            </a:r>
            <a:endParaRPr b="1" sz="1200">
              <a:solidFill>
                <a:schemeClr val="dk1"/>
              </a:solidFill>
              <a:latin typeface="Poppins"/>
              <a:ea typeface="Poppins"/>
              <a:cs typeface="Poppins"/>
              <a:sym typeface="Poppins"/>
            </a:endParaRPr>
          </a:p>
        </p:txBody>
      </p:sp>
      <p:sp>
        <p:nvSpPr>
          <p:cNvPr id="4905" name="Google Shape;4905;p40"/>
          <p:cNvSpPr txBox="1"/>
          <p:nvPr/>
        </p:nvSpPr>
        <p:spPr>
          <a:xfrm>
            <a:off x="4591775" y="3130475"/>
            <a:ext cx="1463100" cy="438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Poppins"/>
                <a:ea typeface="Poppins"/>
                <a:cs typeface="Poppins"/>
                <a:sym typeface="Poppins"/>
              </a:rPr>
              <a:t>Trading Platform</a:t>
            </a:r>
            <a:endParaRPr b="1" sz="1200">
              <a:solidFill>
                <a:schemeClr val="dk1"/>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9" name="Shape 4909"/>
        <p:cNvGrpSpPr/>
        <p:nvPr/>
      </p:nvGrpSpPr>
      <p:grpSpPr>
        <a:xfrm>
          <a:off x="0" y="0"/>
          <a:ext cx="0" cy="0"/>
          <a:chOff x="0" y="0"/>
          <a:chExt cx="0" cy="0"/>
        </a:xfrm>
      </p:grpSpPr>
      <p:sp>
        <p:nvSpPr>
          <p:cNvPr id="4910" name="Google Shape;4910;p41"/>
          <p:cNvSpPr txBox="1"/>
          <p:nvPr>
            <p:ph type="title"/>
          </p:nvPr>
        </p:nvSpPr>
        <p:spPr>
          <a:xfrm>
            <a:off x="1280100" y="3584475"/>
            <a:ext cx="6583800" cy="40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—Abigail Johnson,</a:t>
            </a:r>
            <a:br>
              <a:rPr lang="en"/>
            </a:br>
            <a:r>
              <a:rPr lang="en">
                <a:solidFill>
                  <a:schemeClr val="dk2"/>
                </a:solidFill>
              </a:rPr>
              <a:t>CEO of Fidelity Investments</a:t>
            </a:r>
            <a:endParaRPr>
              <a:solidFill>
                <a:schemeClr val="dk2"/>
              </a:solidFill>
            </a:endParaRPr>
          </a:p>
        </p:txBody>
      </p:sp>
      <p:sp>
        <p:nvSpPr>
          <p:cNvPr id="4911" name="Google Shape;4911;p41"/>
          <p:cNvSpPr txBox="1"/>
          <p:nvPr>
            <p:ph idx="1" type="subTitle"/>
          </p:nvPr>
        </p:nvSpPr>
        <p:spPr>
          <a:xfrm>
            <a:off x="1280100" y="1103250"/>
            <a:ext cx="6583800" cy="2206200"/>
          </a:xfrm>
          <a:prstGeom prst="rect">
            <a:avLst/>
          </a:prstGeom>
        </p:spPr>
        <p:txBody>
          <a:bodyPr anchorCtr="0" anchor="ctr" bIns="91425" lIns="91425" spcFirstLastPara="1" rIns="91425" wrap="square" tIns="91425">
            <a:noAutofit/>
          </a:bodyPr>
          <a:lstStyle/>
          <a:p>
            <a:pPr indent="0" lvl="0" marL="91440" rtl="0" algn="l">
              <a:spcBef>
                <a:spcPts val="0"/>
              </a:spcBef>
              <a:spcAft>
                <a:spcPts val="0"/>
              </a:spcAft>
              <a:buClr>
                <a:schemeClr val="dk1"/>
              </a:buClr>
              <a:buSzPts val="1100"/>
              <a:buFont typeface="Arial"/>
              <a:buNone/>
            </a:pPr>
            <a:r>
              <a:rPr lang="en"/>
              <a:t>“"We believe that blockchain technology has the potential to fundamentally change market structures."”</a:t>
            </a:r>
            <a:endParaRPr/>
          </a:p>
        </p:txBody>
      </p:sp>
      <p:grpSp>
        <p:nvGrpSpPr>
          <p:cNvPr id="4912" name="Google Shape;4912;p41"/>
          <p:cNvGrpSpPr/>
          <p:nvPr/>
        </p:nvGrpSpPr>
        <p:grpSpPr>
          <a:xfrm>
            <a:off x="7815367" y="4092332"/>
            <a:ext cx="878914" cy="511681"/>
            <a:chOff x="4436950" y="1405000"/>
            <a:chExt cx="682175" cy="397175"/>
          </a:xfrm>
        </p:grpSpPr>
        <p:sp>
          <p:nvSpPr>
            <p:cNvPr id="4913" name="Google Shape;4913;p41"/>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41"/>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41"/>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41"/>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0" name="Shape 4920"/>
        <p:cNvGrpSpPr/>
        <p:nvPr/>
      </p:nvGrpSpPr>
      <p:grpSpPr>
        <a:xfrm>
          <a:off x="0" y="0"/>
          <a:ext cx="0" cy="0"/>
          <a:chOff x="0" y="0"/>
          <a:chExt cx="0" cy="0"/>
        </a:xfrm>
      </p:grpSpPr>
      <p:sp>
        <p:nvSpPr>
          <p:cNvPr id="4921" name="Google Shape;4921;p42"/>
          <p:cNvSpPr txBox="1"/>
          <p:nvPr>
            <p:ph type="title"/>
          </p:nvPr>
        </p:nvSpPr>
        <p:spPr>
          <a:xfrm>
            <a:off x="1382100" y="1017725"/>
            <a:ext cx="6644700" cy="137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ETF?</a:t>
            </a:r>
            <a:endParaRPr/>
          </a:p>
          <a:p>
            <a:pPr indent="0" lvl="0" marL="0" rtl="0" algn="l">
              <a:spcBef>
                <a:spcPts val="0"/>
              </a:spcBef>
              <a:spcAft>
                <a:spcPts val="0"/>
              </a:spcAft>
              <a:buNone/>
            </a:pPr>
            <a:r>
              <a:rPr lang="en">
                <a:solidFill>
                  <a:schemeClr val="dk2"/>
                </a:solidFill>
              </a:rPr>
              <a:t>Let’s Build a Strategy.</a:t>
            </a:r>
            <a:endParaRPr>
              <a:solidFill>
                <a:schemeClr val="dk2"/>
              </a:solidFill>
            </a:endParaRPr>
          </a:p>
        </p:txBody>
      </p:sp>
      <p:sp>
        <p:nvSpPr>
          <p:cNvPr id="4922" name="Google Shape;4922;p42"/>
          <p:cNvSpPr txBox="1"/>
          <p:nvPr>
            <p:ph idx="1" type="body"/>
          </p:nvPr>
        </p:nvSpPr>
        <p:spPr>
          <a:xfrm>
            <a:off x="1382100" y="2458650"/>
            <a:ext cx="5852100" cy="1371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Our goal: Build an active investment strategy by predicting daily return, which will support future portfolio management.</a:t>
            </a:r>
            <a:endParaRPr/>
          </a:p>
        </p:txBody>
      </p:sp>
      <p:grpSp>
        <p:nvGrpSpPr>
          <p:cNvPr id="4923" name="Google Shape;4923;p42"/>
          <p:cNvGrpSpPr/>
          <p:nvPr/>
        </p:nvGrpSpPr>
        <p:grpSpPr>
          <a:xfrm>
            <a:off x="1466667" y="4092319"/>
            <a:ext cx="1256089" cy="511681"/>
            <a:chOff x="7438192" y="539507"/>
            <a:chExt cx="1256089" cy="511681"/>
          </a:xfrm>
        </p:grpSpPr>
        <p:sp>
          <p:nvSpPr>
            <p:cNvPr id="4924" name="Google Shape;4924;p42"/>
            <p:cNvSpPr/>
            <p:nvPr/>
          </p:nvSpPr>
          <p:spPr>
            <a:xfrm>
              <a:off x="7815721"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42"/>
            <p:cNvSpPr/>
            <p:nvPr/>
          </p:nvSpPr>
          <p:spPr>
            <a:xfrm>
              <a:off x="8182593" y="539507"/>
              <a:ext cx="511688" cy="511681"/>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42"/>
            <p:cNvSpPr/>
            <p:nvPr/>
          </p:nvSpPr>
          <p:spPr>
            <a:xfrm>
              <a:off x="7438546"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42"/>
            <p:cNvSpPr/>
            <p:nvPr/>
          </p:nvSpPr>
          <p:spPr>
            <a:xfrm>
              <a:off x="7815367"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42"/>
            <p:cNvSpPr/>
            <p:nvPr/>
          </p:nvSpPr>
          <p:spPr>
            <a:xfrm>
              <a:off x="8182593" y="539507"/>
              <a:ext cx="511334" cy="511326"/>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42"/>
            <p:cNvSpPr/>
            <p:nvPr/>
          </p:nvSpPr>
          <p:spPr>
            <a:xfrm>
              <a:off x="7438192"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0" name="Google Shape;4930;p42"/>
          <p:cNvGrpSpPr/>
          <p:nvPr/>
        </p:nvGrpSpPr>
        <p:grpSpPr>
          <a:xfrm rot="-627761">
            <a:off x="7302680" y="3741722"/>
            <a:ext cx="920243" cy="838380"/>
            <a:chOff x="5490316" y="1091489"/>
            <a:chExt cx="920218" cy="838358"/>
          </a:xfrm>
        </p:grpSpPr>
        <p:grpSp>
          <p:nvGrpSpPr>
            <p:cNvPr id="4931" name="Google Shape;4931;p42"/>
            <p:cNvGrpSpPr/>
            <p:nvPr/>
          </p:nvGrpSpPr>
          <p:grpSpPr>
            <a:xfrm>
              <a:off x="5490316" y="1091489"/>
              <a:ext cx="920218" cy="838358"/>
              <a:chOff x="1310300" y="1329825"/>
              <a:chExt cx="599725" cy="546375"/>
            </a:xfrm>
          </p:grpSpPr>
          <p:sp>
            <p:nvSpPr>
              <p:cNvPr id="4932" name="Google Shape;4932;p42"/>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42"/>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4" name="Google Shape;4934;p42"/>
            <p:cNvGrpSpPr/>
            <p:nvPr/>
          </p:nvGrpSpPr>
          <p:grpSpPr>
            <a:xfrm>
              <a:off x="5744349" y="1294706"/>
              <a:ext cx="412166" cy="412201"/>
              <a:chOff x="3497300" y="3955025"/>
              <a:chExt cx="295375" cy="295400"/>
            </a:xfrm>
          </p:grpSpPr>
          <p:sp>
            <p:nvSpPr>
              <p:cNvPr id="4935" name="Google Shape;4935;p42"/>
              <p:cNvSpPr/>
              <p:nvPr/>
            </p:nvSpPr>
            <p:spPr>
              <a:xfrm>
                <a:off x="3660350" y="4035375"/>
                <a:ext cx="132325" cy="155175"/>
              </a:xfrm>
              <a:custGeom>
                <a:rect b="b" l="l" r="r" t="t"/>
                <a:pathLst>
                  <a:path extrusionOk="0" h="6207" w="5293">
                    <a:moveTo>
                      <a:pt x="4663" y="0"/>
                    </a:moveTo>
                    <a:lnTo>
                      <a:pt x="0" y="2773"/>
                    </a:lnTo>
                    <a:lnTo>
                      <a:pt x="4127" y="6207"/>
                    </a:lnTo>
                    <a:cubicBezTo>
                      <a:pt x="4852" y="5199"/>
                      <a:pt x="5293" y="4033"/>
                      <a:pt x="5293" y="2678"/>
                    </a:cubicBezTo>
                    <a:cubicBezTo>
                      <a:pt x="5293" y="1733"/>
                      <a:pt x="5041" y="851"/>
                      <a:pt x="4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42"/>
              <p:cNvSpPr/>
              <p:nvPr/>
            </p:nvSpPr>
            <p:spPr>
              <a:xfrm>
                <a:off x="3653250" y="3955025"/>
                <a:ext cx="114225" cy="133150"/>
              </a:xfrm>
              <a:custGeom>
                <a:rect b="b" l="l" r="r" t="t"/>
                <a:pathLst>
                  <a:path extrusionOk="0" h="5326" w="4569">
                    <a:moveTo>
                      <a:pt x="1" y="1"/>
                    </a:moveTo>
                    <a:lnTo>
                      <a:pt x="1" y="5325"/>
                    </a:lnTo>
                    <a:lnTo>
                      <a:pt x="4569" y="2679"/>
                    </a:lnTo>
                    <a:cubicBezTo>
                      <a:pt x="3561" y="1167"/>
                      <a:pt x="1891" y="12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42"/>
              <p:cNvSpPr/>
              <p:nvPr/>
            </p:nvSpPr>
            <p:spPr>
              <a:xfrm>
                <a:off x="3497300" y="3955025"/>
                <a:ext cx="256000" cy="295400"/>
              </a:xfrm>
              <a:custGeom>
                <a:rect b="b" l="l" r="r" t="t"/>
                <a:pathLst>
                  <a:path extrusionOk="0" h="11816" w="1024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38" name="Google Shape;4938;p42"/>
          <p:cNvGrpSpPr/>
          <p:nvPr/>
        </p:nvGrpSpPr>
        <p:grpSpPr>
          <a:xfrm>
            <a:off x="7498042" y="539507"/>
            <a:ext cx="878914" cy="511681"/>
            <a:chOff x="4436950" y="1405000"/>
            <a:chExt cx="682175" cy="397175"/>
          </a:xfrm>
        </p:grpSpPr>
        <p:sp>
          <p:nvSpPr>
            <p:cNvPr id="4939" name="Google Shape;4939;p42"/>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42"/>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42"/>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42"/>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6" name="Shape 4946"/>
        <p:cNvGrpSpPr/>
        <p:nvPr/>
      </p:nvGrpSpPr>
      <p:grpSpPr>
        <a:xfrm>
          <a:off x="0" y="0"/>
          <a:ext cx="0" cy="0"/>
          <a:chOff x="0" y="0"/>
          <a:chExt cx="0" cy="0"/>
        </a:xfrm>
      </p:grpSpPr>
      <p:sp>
        <p:nvSpPr>
          <p:cNvPr id="4947" name="Google Shape;4947;p43"/>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Presentation </a:t>
            </a:r>
            <a:r>
              <a:rPr lang="en">
                <a:solidFill>
                  <a:schemeClr val="dk2"/>
                </a:solidFill>
              </a:rPr>
              <a:t>Overview</a:t>
            </a:r>
            <a:endParaRPr>
              <a:solidFill>
                <a:schemeClr val="dk2"/>
              </a:solidFill>
            </a:endParaRPr>
          </a:p>
        </p:txBody>
      </p:sp>
      <p:sp>
        <p:nvSpPr>
          <p:cNvPr id="4948" name="Google Shape;4948;p43"/>
          <p:cNvSpPr txBox="1"/>
          <p:nvPr>
            <p:ph idx="1" type="subTitle"/>
          </p:nvPr>
        </p:nvSpPr>
        <p:spPr>
          <a:xfrm>
            <a:off x="720001" y="3381963"/>
            <a:ext cx="2404500" cy="88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 is the fuel.</a:t>
            </a:r>
            <a:br>
              <a:rPr lang="en"/>
            </a:br>
            <a:r>
              <a:rPr lang="en"/>
              <a:t>EDA tells the story.</a:t>
            </a:r>
            <a:endParaRPr/>
          </a:p>
        </p:txBody>
      </p:sp>
      <p:sp>
        <p:nvSpPr>
          <p:cNvPr id="4949" name="Google Shape;4949;p43"/>
          <p:cNvSpPr txBox="1"/>
          <p:nvPr>
            <p:ph idx="3" type="subTitle"/>
          </p:nvPr>
        </p:nvSpPr>
        <p:spPr>
          <a:xfrm>
            <a:off x="3369741" y="3381963"/>
            <a:ext cx="2404500" cy="88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Clean the data.</a:t>
            </a:r>
            <a:endParaRPr/>
          </a:p>
          <a:p>
            <a:pPr indent="0" lvl="0" marL="0" rtl="0" algn="ctr">
              <a:spcBef>
                <a:spcPts val="0"/>
              </a:spcBef>
              <a:spcAft>
                <a:spcPts val="0"/>
              </a:spcAft>
              <a:buClr>
                <a:schemeClr val="dk1"/>
              </a:buClr>
              <a:buSzPts val="1100"/>
              <a:buFont typeface="Arial"/>
              <a:buNone/>
            </a:pPr>
            <a:r>
              <a:rPr lang="en"/>
              <a:t>Build the signals.</a:t>
            </a:r>
            <a:endParaRPr/>
          </a:p>
        </p:txBody>
      </p:sp>
      <p:sp>
        <p:nvSpPr>
          <p:cNvPr id="4950" name="Google Shape;4950;p43"/>
          <p:cNvSpPr txBox="1"/>
          <p:nvPr>
            <p:ph idx="5" type="subTitle"/>
          </p:nvPr>
        </p:nvSpPr>
        <p:spPr>
          <a:xfrm>
            <a:off x="6019500" y="3381963"/>
            <a:ext cx="2404500" cy="88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Iteratively build models that predict returns.</a:t>
            </a:r>
            <a:endParaRPr/>
          </a:p>
        </p:txBody>
      </p:sp>
      <p:sp>
        <p:nvSpPr>
          <p:cNvPr id="4951" name="Google Shape;4951;p43"/>
          <p:cNvSpPr txBox="1"/>
          <p:nvPr>
            <p:ph type="title"/>
          </p:nvPr>
        </p:nvSpPr>
        <p:spPr>
          <a:xfrm>
            <a:off x="6019500" y="2689400"/>
            <a:ext cx="24045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Robust Modeling</a:t>
            </a:r>
            <a:endParaRPr sz="1800"/>
          </a:p>
        </p:txBody>
      </p:sp>
      <p:sp>
        <p:nvSpPr>
          <p:cNvPr id="4952" name="Google Shape;4952;p43"/>
          <p:cNvSpPr txBox="1"/>
          <p:nvPr>
            <p:ph idx="2" type="title"/>
          </p:nvPr>
        </p:nvSpPr>
        <p:spPr>
          <a:xfrm>
            <a:off x="3101125" y="2689400"/>
            <a:ext cx="29418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Feature Engineering</a:t>
            </a:r>
            <a:endParaRPr sz="1800"/>
          </a:p>
        </p:txBody>
      </p:sp>
      <p:sp>
        <p:nvSpPr>
          <p:cNvPr id="4953" name="Google Shape;4953;p43"/>
          <p:cNvSpPr txBox="1"/>
          <p:nvPr>
            <p:ph idx="4" type="title"/>
          </p:nvPr>
        </p:nvSpPr>
        <p:spPr>
          <a:xfrm>
            <a:off x="720001" y="2689400"/>
            <a:ext cx="2404500" cy="39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EDA</a:t>
            </a:r>
            <a:endParaRPr/>
          </a:p>
        </p:txBody>
      </p:sp>
      <p:grpSp>
        <p:nvGrpSpPr>
          <p:cNvPr id="4954" name="Google Shape;4954;p43"/>
          <p:cNvGrpSpPr/>
          <p:nvPr/>
        </p:nvGrpSpPr>
        <p:grpSpPr>
          <a:xfrm>
            <a:off x="1462141" y="1704476"/>
            <a:ext cx="920218" cy="838358"/>
            <a:chOff x="1310300" y="1329825"/>
            <a:chExt cx="599725" cy="546375"/>
          </a:xfrm>
        </p:grpSpPr>
        <p:sp>
          <p:nvSpPr>
            <p:cNvPr id="4955" name="Google Shape;4955;p43"/>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43"/>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7" name="Google Shape;4957;p43"/>
          <p:cNvGrpSpPr/>
          <p:nvPr/>
        </p:nvGrpSpPr>
        <p:grpSpPr>
          <a:xfrm>
            <a:off x="4111891" y="1704476"/>
            <a:ext cx="920218" cy="838358"/>
            <a:chOff x="1310300" y="1329825"/>
            <a:chExt cx="599725" cy="546375"/>
          </a:xfrm>
        </p:grpSpPr>
        <p:sp>
          <p:nvSpPr>
            <p:cNvPr id="4958" name="Google Shape;4958;p43"/>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43"/>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0" name="Google Shape;4960;p43"/>
          <p:cNvGrpSpPr/>
          <p:nvPr/>
        </p:nvGrpSpPr>
        <p:grpSpPr>
          <a:xfrm>
            <a:off x="6761641" y="1704476"/>
            <a:ext cx="920218" cy="838358"/>
            <a:chOff x="1310300" y="1329825"/>
            <a:chExt cx="599725" cy="546375"/>
          </a:xfrm>
        </p:grpSpPr>
        <p:sp>
          <p:nvSpPr>
            <p:cNvPr id="4961" name="Google Shape;4961;p43"/>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43"/>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3" name="Google Shape;4963;p43"/>
          <p:cNvSpPr/>
          <p:nvPr/>
        </p:nvSpPr>
        <p:spPr>
          <a:xfrm>
            <a:off x="1784779" y="1915953"/>
            <a:ext cx="274945" cy="415382"/>
          </a:xfrm>
          <a:custGeom>
            <a:rect b="b" l="l" r="r" t="t"/>
            <a:pathLst>
              <a:path extrusionOk="0" h="12697" w="835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4" name="Google Shape;4964;p43"/>
          <p:cNvGrpSpPr/>
          <p:nvPr/>
        </p:nvGrpSpPr>
        <p:grpSpPr>
          <a:xfrm>
            <a:off x="7016852" y="1916389"/>
            <a:ext cx="409783" cy="414499"/>
            <a:chOff x="-62148800" y="3377700"/>
            <a:chExt cx="311125" cy="316750"/>
          </a:xfrm>
        </p:grpSpPr>
        <p:sp>
          <p:nvSpPr>
            <p:cNvPr id="4965" name="Google Shape;4965;p43"/>
            <p:cNvSpPr/>
            <p:nvPr/>
          </p:nvSpPr>
          <p:spPr>
            <a:xfrm>
              <a:off x="-62085775" y="3653375"/>
              <a:ext cx="185875" cy="41075"/>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43"/>
            <p:cNvSpPr/>
            <p:nvPr/>
          </p:nvSpPr>
          <p:spPr>
            <a:xfrm>
              <a:off x="-62148800" y="3377700"/>
              <a:ext cx="311125" cy="254425"/>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7" name="Google Shape;4967;p43"/>
          <p:cNvGrpSpPr/>
          <p:nvPr/>
        </p:nvGrpSpPr>
        <p:grpSpPr>
          <a:xfrm>
            <a:off x="4390250" y="1926223"/>
            <a:ext cx="363520" cy="394857"/>
            <a:chOff x="1687350" y="3618725"/>
            <a:chExt cx="270175" cy="295375"/>
          </a:xfrm>
        </p:grpSpPr>
        <p:sp>
          <p:nvSpPr>
            <p:cNvPr id="4968" name="Google Shape;4968;p43"/>
            <p:cNvSpPr/>
            <p:nvPr/>
          </p:nvSpPr>
          <p:spPr>
            <a:xfrm>
              <a:off x="1829900" y="3808550"/>
              <a:ext cx="18150" cy="35450"/>
            </a:xfrm>
            <a:custGeom>
              <a:rect b="b" l="l" r="r" t="t"/>
              <a:pathLst>
                <a:path extrusionOk="0" h="1418" w="726">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43"/>
            <p:cNvSpPr/>
            <p:nvPr/>
          </p:nvSpPr>
          <p:spPr>
            <a:xfrm>
              <a:off x="1795250" y="3755775"/>
              <a:ext cx="18125" cy="35450"/>
            </a:xfrm>
            <a:custGeom>
              <a:rect b="b" l="l" r="r" t="t"/>
              <a:pathLst>
                <a:path extrusionOk="0" h="1418" w="725">
                  <a:moveTo>
                    <a:pt x="378" y="0"/>
                  </a:moveTo>
                  <a:cubicBezTo>
                    <a:pt x="189" y="0"/>
                    <a:pt x="0" y="158"/>
                    <a:pt x="0" y="378"/>
                  </a:cubicBezTo>
                  <a:lnTo>
                    <a:pt x="0" y="1071"/>
                  </a:lnTo>
                  <a:cubicBezTo>
                    <a:pt x="0" y="1260"/>
                    <a:pt x="189" y="1418"/>
                    <a:pt x="378" y="1418"/>
                  </a:cubicBezTo>
                  <a:lnTo>
                    <a:pt x="725" y="1418"/>
                  </a:lnTo>
                  <a:lnTo>
                    <a:pt x="7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43"/>
            <p:cNvSpPr/>
            <p:nvPr/>
          </p:nvSpPr>
          <p:spPr>
            <a:xfrm>
              <a:off x="1687350" y="3618725"/>
              <a:ext cx="270175" cy="295375"/>
            </a:xfrm>
            <a:custGeom>
              <a:rect b="b" l="l" r="r" t="t"/>
              <a:pathLst>
                <a:path extrusionOk="0" h="11815" w="10807">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1" name="Google Shape;4971;p43"/>
          <p:cNvGrpSpPr/>
          <p:nvPr/>
        </p:nvGrpSpPr>
        <p:grpSpPr>
          <a:xfrm>
            <a:off x="7430942" y="539507"/>
            <a:ext cx="1256089" cy="511681"/>
            <a:chOff x="7438192" y="539507"/>
            <a:chExt cx="1256089" cy="511681"/>
          </a:xfrm>
        </p:grpSpPr>
        <p:sp>
          <p:nvSpPr>
            <p:cNvPr id="4972" name="Google Shape;4972;p43"/>
            <p:cNvSpPr/>
            <p:nvPr/>
          </p:nvSpPr>
          <p:spPr>
            <a:xfrm>
              <a:off x="7815721"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43"/>
            <p:cNvSpPr/>
            <p:nvPr/>
          </p:nvSpPr>
          <p:spPr>
            <a:xfrm>
              <a:off x="8182593" y="539507"/>
              <a:ext cx="511688" cy="511681"/>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43"/>
            <p:cNvSpPr/>
            <p:nvPr/>
          </p:nvSpPr>
          <p:spPr>
            <a:xfrm>
              <a:off x="7438546"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43"/>
            <p:cNvSpPr/>
            <p:nvPr/>
          </p:nvSpPr>
          <p:spPr>
            <a:xfrm>
              <a:off x="7815367"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43"/>
            <p:cNvSpPr/>
            <p:nvPr/>
          </p:nvSpPr>
          <p:spPr>
            <a:xfrm>
              <a:off x="8182593" y="539507"/>
              <a:ext cx="511334" cy="511326"/>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43"/>
            <p:cNvSpPr/>
            <p:nvPr/>
          </p:nvSpPr>
          <p:spPr>
            <a:xfrm>
              <a:off x="7438192"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1" name="Shape 4981"/>
        <p:cNvGrpSpPr/>
        <p:nvPr/>
      </p:nvGrpSpPr>
      <p:grpSpPr>
        <a:xfrm>
          <a:off x="0" y="0"/>
          <a:ext cx="0" cy="0"/>
          <a:chOff x="0" y="0"/>
          <a:chExt cx="0" cy="0"/>
        </a:xfrm>
      </p:grpSpPr>
      <p:sp>
        <p:nvSpPr>
          <p:cNvPr id="4982" name="Google Shape;4982;p44"/>
          <p:cNvSpPr txBox="1"/>
          <p:nvPr>
            <p:ph type="title"/>
          </p:nvPr>
        </p:nvSpPr>
        <p:spPr>
          <a:xfrm>
            <a:off x="1920300" y="2288450"/>
            <a:ext cx="5303400" cy="148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2"/>
                </a:solidFill>
              </a:rPr>
              <a:t>Exploratory Data Analysis</a:t>
            </a:r>
            <a:endParaRPr>
              <a:solidFill>
                <a:schemeClr val="dk2"/>
              </a:solidFill>
            </a:endParaRPr>
          </a:p>
        </p:txBody>
      </p:sp>
      <p:grpSp>
        <p:nvGrpSpPr>
          <p:cNvPr id="4983" name="Google Shape;4983;p44"/>
          <p:cNvGrpSpPr/>
          <p:nvPr/>
        </p:nvGrpSpPr>
        <p:grpSpPr>
          <a:xfrm>
            <a:off x="7430942" y="539507"/>
            <a:ext cx="1256089" cy="511681"/>
            <a:chOff x="7438192" y="539507"/>
            <a:chExt cx="1256089" cy="511681"/>
          </a:xfrm>
        </p:grpSpPr>
        <p:sp>
          <p:nvSpPr>
            <p:cNvPr id="4984" name="Google Shape;4984;p44"/>
            <p:cNvSpPr/>
            <p:nvPr/>
          </p:nvSpPr>
          <p:spPr>
            <a:xfrm>
              <a:off x="7815721"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44"/>
            <p:cNvSpPr/>
            <p:nvPr/>
          </p:nvSpPr>
          <p:spPr>
            <a:xfrm>
              <a:off x="8182593" y="539507"/>
              <a:ext cx="511688" cy="511681"/>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44"/>
            <p:cNvSpPr/>
            <p:nvPr/>
          </p:nvSpPr>
          <p:spPr>
            <a:xfrm>
              <a:off x="7438546" y="539507"/>
              <a:ext cx="511720" cy="511681"/>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44"/>
            <p:cNvSpPr/>
            <p:nvPr/>
          </p:nvSpPr>
          <p:spPr>
            <a:xfrm>
              <a:off x="7815367"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44"/>
            <p:cNvSpPr/>
            <p:nvPr/>
          </p:nvSpPr>
          <p:spPr>
            <a:xfrm>
              <a:off x="8182593" y="539507"/>
              <a:ext cx="511334" cy="511326"/>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44"/>
            <p:cNvSpPr/>
            <p:nvPr/>
          </p:nvSpPr>
          <p:spPr>
            <a:xfrm>
              <a:off x="7438192" y="539507"/>
              <a:ext cx="511334" cy="511326"/>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0" name="Google Shape;4990;p44"/>
          <p:cNvGrpSpPr/>
          <p:nvPr/>
        </p:nvGrpSpPr>
        <p:grpSpPr>
          <a:xfrm>
            <a:off x="440642" y="4092332"/>
            <a:ext cx="878914" cy="511681"/>
            <a:chOff x="4436950" y="1405000"/>
            <a:chExt cx="682175" cy="397175"/>
          </a:xfrm>
        </p:grpSpPr>
        <p:sp>
          <p:nvSpPr>
            <p:cNvPr id="4991" name="Google Shape;4991;p44"/>
            <p:cNvSpPr/>
            <p:nvPr/>
          </p:nvSpPr>
          <p:spPr>
            <a:xfrm>
              <a:off x="4437225" y="1405000"/>
              <a:ext cx="397175" cy="397175"/>
            </a:xfrm>
            <a:custGeom>
              <a:rect b="b" l="l" r="r" t="t"/>
              <a:pathLst>
                <a:path extrusionOk="0" h="15887" w="15887">
                  <a:moveTo>
                    <a:pt x="7944" y="15887"/>
                  </a:moveTo>
                  <a:lnTo>
                    <a:pt x="1" y="7944"/>
                  </a:lnTo>
                  <a:lnTo>
                    <a:pt x="7944" y="1"/>
                  </a:lnTo>
                  <a:lnTo>
                    <a:pt x="15887"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44"/>
            <p:cNvSpPr/>
            <p:nvPr/>
          </p:nvSpPr>
          <p:spPr>
            <a:xfrm>
              <a:off x="4721975" y="1405000"/>
              <a:ext cx="397150" cy="397175"/>
            </a:xfrm>
            <a:custGeom>
              <a:rect b="b" l="l" r="r" t="t"/>
              <a:pathLst>
                <a:path extrusionOk="0" h="15887" w="15886">
                  <a:moveTo>
                    <a:pt x="7954" y="15887"/>
                  </a:moveTo>
                  <a:lnTo>
                    <a:pt x="0" y="7944"/>
                  </a:lnTo>
                  <a:lnTo>
                    <a:pt x="7954" y="1"/>
                  </a:lnTo>
                  <a:lnTo>
                    <a:pt x="15886" y="7944"/>
                  </a:lnTo>
                  <a:close/>
                </a:path>
              </a:pathLst>
            </a:custGeom>
            <a:gradFill>
              <a:gsLst>
                <a:gs pos="0">
                  <a:schemeClr val="accent1"/>
                </a:gs>
                <a:gs pos="100000">
                  <a:schemeClr val="lt1"/>
                </a:gs>
              </a:gsLst>
              <a:path path="circle">
                <a:fillToRect b="50%" l="50%" r="50%" t="50%"/>
              </a:path>
              <a:tileRect/>
            </a:gra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44"/>
            <p:cNvSpPr/>
            <p:nvPr/>
          </p:nvSpPr>
          <p:spPr>
            <a:xfrm>
              <a:off x="4436950" y="1405000"/>
              <a:ext cx="396875" cy="396900"/>
            </a:xfrm>
            <a:custGeom>
              <a:rect b="b" l="l" r="r" t="t"/>
              <a:pathLst>
                <a:path extrusionOk="0" fill="none" h="15876" w="15875">
                  <a:moveTo>
                    <a:pt x="0" y="7944"/>
                  </a:moveTo>
                  <a:lnTo>
                    <a:pt x="7943" y="1"/>
                  </a:lnTo>
                  <a:lnTo>
                    <a:pt x="15875" y="7944"/>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44"/>
            <p:cNvSpPr/>
            <p:nvPr/>
          </p:nvSpPr>
          <p:spPr>
            <a:xfrm>
              <a:off x="4721975" y="1405000"/>
              <a:ext cx="396875" cy="396900"/>
            </a:xfrm>
            <a:custGeom>
              <a:rect b="b" l="l" r="r" t="t"/>
              <a:pathLst>
                <a:path extrusionOk="0" fill="none" h="15876" w="15875">
                  <a:moveTo>
                    <a:pt x="0" y="7932"/>
                  </a:moveTo>
                  <a:lnTo>
                    <a:pt x="7943" y="1"/>
                  </a:lnTo>
                  <a:lnTo>
                    <a:pt x="15874" y="7932"/>
                  </a:lnTo>
                  <a:lnTo>
                    <a:pt x="7943" y="15875"/>
                  </a:lnTo>
                  <a:close/>
                </a:path>
              </a:pathLst>
            </a:custGeom>
            <a:noFill/>
            <a:ln cap="flat" cmpd="sng" w="9525">
              <a:solidFill>
                <a:schemeClr val="dk2"/>
              </a:solidFill>
              <a:prstDash val="solid"/>
              <a:miter lim="1141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5" name="Google Shape;4995;p44"/>
          <p:cNvGrpSpPr/>
          <p:nvPr/>
        </p:nvGrpSpPr>
        <p:grpSpPr>
          <a:xfrm rot="-939157">
            <a:off x="1333227" y="960499"/>
            <a:ext cx="920204" cy="838345"/>
            <a:chOff x="2750591" y="2542826"/>
            <a:chExt cx="920218" cy="838358"/>
          </a:xfrm>
        </p:grpSpPr>
        <p:grpSp>
          <p:nvGrpSpPr>
            <p:cNvPr id="4996" name="Google Shape;4996;p44"/>
            <p:cNvGrpSpPr/>
            <p:nvPr/>
          </p:nvGrpSpPr>
          <p:grpSpPr>
            <a:xfrm>
              <a:off x="2750591" y="2542826"/>
              <a:ext cx="920218" cy="838358"/>
              <a:chOff x="1310300" y="1329825"/>
              <a:chExt cx="599725" cy="546375"/>
            </a:xfrm>
          </p:grpSpPr>
          <p:sp>
            <p:nvSpPr>
              <p:cNvPr id="4997" name="Google Shape;4997;p44"/>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44"/>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9" name="Google Shape;4999;p44"/>
            <p:cNvGrpSpPr/>
            <p:nvPr/>
          </p:nvGrpSpPr>
          <p:grpSpPr>
            <a:xfrm>
              <a:off x="3008489" y="2761747"/>
              <a:ext cx="404420" cy="400514"/>
              <a:chOff x="5049725" y="1435050"/>
              <a:chExt cx="486550" cy="481850"/>
            </a:xfrm>
          </p:grpSpPr>
          <p:sp>
            <p:nvSpPr>
              <p:cNvPr id="5000" name="Google Shape;5000;p44"/>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01" name="Google Shape;5001;p44"/>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02" name="Google Shape;5002;p44"/>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03" name="Google Shape;5003;p44"/>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grpSp>
        <p:nvGrpSpPr>
          <p:cNvPr id="5004" name="Google Shape;5004;p44"/>
          <p:cNvGrpSpPr/>
          <p:nvPr/>
        </p:nvGrpSpPr>
        <p:grpSpPr>
          <a:xfrm rot="656482">
            <a:off x="7502157" y="2152578"/>
            <a:ext cx="920197" cy="838339"/>
            <a:chOff x="6761641" y="1258289"/>
            <a:chExt cx="920218" cy="838358"/>
          </a:xfrm>
        </p:grpSpPr>
        <p:grpSp>
          <p:nvGrpSpPr>
            <p:cNvPr id="5005" name="Google Shape;5005;p44"/>
            <p:cNvGrpSpPr/>
            <p:nvPr/>
          </p:nvGrpSpPr>
          <p:grpSpPr>
            <a:xfrm>
              <a:off x="6761641" y="1258289"/>
              <a:ext cx="920218" cy="838358"/>
              <a:chOff x="1310300" y="1329825"/>
              <a:chExt cx="599725" cy="546375"/>
            </a:xfrm>
          </p:grpSpPr>
          <p:sp>
            <p:nvSpPr>
              <p:cNvPr id="5006" name="Google Shape;5006;p44"/>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44"/>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8" name="Google Shape;5008;p44"/>
            <p:cNvGrpSpPr/>
            <p:nvPr/>
          </p:nvGrpSpPr>
          <p:grpSpPr>
            <a:xfrm>
              <a:off x="7021511" y="1470297"/>
              <a:ext cx="415480" cy="414364"/>
              <a:chOff x="944600" y="3981825"/>
              <a:chExt cx="297750" cy="296950"/>
            </a:xfrm>
          </p:grpSpPr>
          <p:sp>
            <p:nvSpPr>
              <p:cNvPr id="5009" name="Google Shape;5009;p44"/>
              <p:cNvSpPr/>
              <p:nvPr/>
            </p:nvSpPr>
            <p:spPr>
              <a:xfrm>
                <a:off x="944600" y="3981825"/>
                <a:ext cx="297750" cy="296950"/>
              </a:xfrm>
              <a:custGeom>
                <a:rect b="b" l="l" r="r" t="t"/>
                <a:pathLst>
                  <a:path extrusionOk="0" h="11878" w="1191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44"/>
              <p:cNvSpPr/>
              <p:nvPr/>
            </p:nvSpPr>
            <p:spPr>
              <a:xfrm>
                <a:off x="1058025" y="4155875"/>
                <a:ext cx="72500" cy="52000"/>
              </a:xfrm>
              <a:custGeom>
                <a:rect b="b" l="l" r="r" t="t"/>
                <a:pathLst>
                  <a:path extrusionOk="0" h="2080" w="290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44"/>
              <p:cNvSpPr/>
              <p:nvPr/>
            </p:nvSpPr>
            <p:spPr>
              <a:xfrm>
                <a:off x="1076150" y="4103900"/>
                <a:ext cx="35475" cy="35475"/>
              </a:xfrm>
              <a:custGeom>
                <a:rect b="b" l="l" r="r" t="t"/>
                <a:pathLst>
                  <a:path extrusionOk="0" h="1419" w="1419">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44"/>
              <p:cNvSpPr/>
              <p:nvPr/>
            </p:nvSpPr>
            <p:spPr>
              <a:xfrm>
                <a:off x="1016275" y="4051125"/>
                <a:ext cx="155975" cy="137075"/>
              </a:xfrm>
              <a:custGeom>
                <a:rect b="b" l="l" r="r" t="t"/>
                <a:pathLst>
                  <a:path extrusionOk="0" h="5483" w="6239">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13" name="Google Shape;5013;p44"/>
          <p:cNvSpPr txBox="1"/>
          <p:nvPr>
            <p:ph idx="2" type="title"/>
          </p:nvPr>
        </p:nvSpPr>
        <p:spPr>
          <a:xfrm>
            <a:off x="3960450" y="844050"/>
            <a:ext cx="1223100" cy="12231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014" name="Google Shape;5014;p44"/>
          <p:cNvSpPr txBox="1"/>
          <p:nvPr>
            <p:ph idx="1" type="subTitle"/>
          </p:nvPr>
        </p:nvSpPr>
        <p:spPr>
          <a:xfrm>
            <a:off x="1595625" y="3769850"/>
            <a:ext cx="5948400" cy="4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Understand Structure of Data and Potential Patterns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8" name="Shape 5018"/>
        <p:cNvGrpSpPr/>
        <p:nvPr/>
      </p:nvGrpSpPr>
      <p:grpSpPr>
        <a:xfrm>
          <a:off x="0" y="0"/>
          <a:ext cx="0" cy="0"/>
          <a:chOff x="0" y="0"/>
          <a:chExt cx="0" cy="0"/>
        </a:xfrm>
      </p:grpSpPr>
      <p:sp>
        <p:nvSpPr>
          <p:cNvPr id="5019" name="Google Shape;5019;p45"/>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a:t>
            </a:r>
            <a:r>
              <a:rPr lang="en"/>
              <a:t>Main Compone</a:t>
            </a:r>
            <a:r>
              <a:rPr lang="en"/>
              <a:t>nts</a:t>
            </a:r>
            <a:endParaRPr>
              <a:solidFill>
                <a:schemeClr val="dk2"/>
              </a:solidFill>
            </a:endParaRPr>
          </a:p>
        </p:txBody>
      </p:sp>
      <p:sp>
        <p:nvSpPr>
          <p:cNvPr id="5020" name="Google Shape;5020;p45"/>
          <p:cNvSpPr txBox="1"/>
          <p:nvPr>
            <p:ph type="title"/>
          </p:nvPr>
        </p:nvSpPr>
        <p:spPr>
          <a:xfrm>
            <a:off x="2310000" y="1812063"/>
            <a:ext cx="26793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Descriptive Statistics</a:t>
            </a:r>
            <a:endParaRPr/>
          </a:p>
        </p:txBody>
      </p:sp>
      <p:sp>
        <p:nvSpPr>
          <p:cNvPr id="5021" name="Google Shape;5021;p45"/>
          <p:cNvSpPr txBox="1"/>
          <p:nvPr>
            <p:ph idx="2" type="title"/>
          </p:nvPr>
        </p:nvSpPr>
        <p:spPr>
          <a:xfrm>
            <a:off x="5664738" y="1816613"/>
            <a:ext cx="2377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Series Analysis</a:t>
            </a:r>
            <a:endParaRPr/>
          </a:p>
        </p:txBody>
      </p:sp>
      <p:sp>
        <p:nvSpPr>
          <p:cNvPr id="5022" name="Google Shape;5022;p45"/>
          <p:cNvSpPr txBox="1"/>
          <p:nvPr>
            <p:ph idx="4" type="title"/>
          </p:nvPr>
        </p:nvSpPr>
        <p:spPr>
          <a:xfrm>
            <a:off x="2302836" y="3529225"/>
            <a:ext cx="22860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Volatility Analysis</a:t>
            </a:r>
            <a:endParaRPr/>
          </a:p>
        </p:txBody>
      </p:sp>
      <p:sp>
        <p:nvSpPr>
          <p:cNvPr id="5023" name="Google Shape;5023;p45"/>
          <p:cNvSpPr txBox="1"/>
          <p:nvPr>
            <p:ph idx="5" type="title"/>
          </p:nvPr>
        </p:nvSpPr>
        <p:spPr>
          <a:xfrm>
            <a:off x="5664738" y="3529225"/>
            <a:ext cx="23775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Correlation Analysis</a:t>
            </a:r>
            <a:endParaRPr/>
          </a:p>
        </p:txBody>
      </p:sp>
      <p:grpSp>
        <p:nvGrpSpPr>
          <p:cNvPr id="5024" name="Google Shape;5024;p45"/>
          <p:cNvGrpSpPr/>
          <p:nvPr/>
        </p:nvGrpSpPr>
        <p:grpSpPr>
          <a:xfrm>
            <a:off x="1207641" y="1554814"/>
            <a:ext cx="920218" cy="838358"/>
            <a:chOff x="1310300" y="1329825"/>
            <a:chExt cx="599725" cy="546375"/>
          </a:xfrm>
        </p:grpSpPr>
        <p:sp>
          <p:nvSpPr>
            <p:cNvPr id="5025" name="Google Shape;5025;p45"/>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45"/>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7" name="Google Shape;5027;p45"/>
          <p:cNvGrpSpPr/>
          <p:nvPr/>
        </p:nvGrpSpPr>
        <p:grpSpPr>
          <a:xfrm>
            <a:off x="1207641" y="3084476"/>
            <a:ext cx="920218" cy="838358"/>
            <a:chOff x="1310300" y="1329825"/>
            <a:chExt cx="599725" cy="546375"/>
          </a:xfrm>
        </p:grpSpPr>
        <p:sp>
          <p:nvSpPr>
            <p:cNvPr id="5028" name="Google Shape;5028;p45"/>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45"/>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0" name="Google Shape;5030;p45"/>
          <p:cNvGrpSpPr/>
          <p:nvPr/>
        </p:nvGrpSpPr>
        <p:grpSpPr>
          <a:xfrm>
            <a:off x="4588816" y="3084476"/>
            <a:ext cx="920218" cy="838358"/>
            <a:chOff x="1310300" y="1329825"/>
            <a:chExt cx="599725" cy="546375"/>
          </a:xfrm>
        </p:grpSpPr>
        <p:sp>
          <p:nvSpPr>
            <p:cNvPr id="5031" name="Google Shape;5031;p45"/>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45"/>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3" name="Google Shape;5033;p45"/>
          <p:cNvGrpSpPr/>
          <p:nvPr/>
        </p:nvGrpSpPr>
        <p:grpSpPr>
          <a:xfrm>
            <a:off x="1457653" y="3297414"/>
            <a:ext cx="420188" cy="412438"/>
            <a:chOff x="-59869425" y="4102225"/>
            <a:chExt cx="319025" cy="315175"/>
          </a:xfrm>
        </p:grpSpPr>
        <p:sp>
          <p:nvSpPr>
            <p:cNvPr id="5034" name="Google Shape;5034;p45"/>
            <p:cNvSpPr/>
            <p:nvPr/>
          </p:nvSpPr>
          <p:spPr>
            <a:xfrm>
              <a:off x="-59869425" y="4102225"/>
              <a:ext cx="149675" cy="256825"/>
            </a:xfrm>
            <a:custGeom>
              <a:rect b="b" l="l" r="r" t="t"/>
              <a:pathLst>
                <a:path extrusionOk="0" h="10273" w="5987">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45"/>
            <p:cNvSpPr/>
            <p:nvPr/>
          </p:nvSpPr>
          <p:spPr>
            <a:xfrm>
              <a:off x="-59811125" y="4322075"/>
              <a:ext cx="201650" cy="95325"/>
            </a:xfrm>
            <a:custGeom>
              <a:rect b="b" l="l" r="r" t="t"/>
              <a:pathLst>
                <a:path extrusionOk="0" h="3813" w="8066">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45"/>
            <p:cNvSpPr/>
            <p:nvPr/>
          </p:nvSpPr>
          <p:spPr>
            <a:xfrm>
              <a:off x="-59700075" y="4102225"/>
              <a:ext cx="149675" cy="256525"/>
            </a:xfrm>
            <a:custGeom>
              <a:rect b="b" l="l" r="r" t="t"/>
              <a:pathLst>
                <a:path extrusionOk="0" h="10261" w="5987">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45"/>
            <p:cNvSpPr/>
            <p:nvPr/>
          </p:nvSpPr>
          <p:spPr>
            <a:xfrm>
              <a:off x="-59742600" y="4187375"/>
              <a:ext cx="63025" cy="144950"/>
            </a:xfrm>
            <a:custGeom>
              <a:rect b="b" l="l" r="r" t="t"/>
              <a:pathLst>
                <a:path extrusionOk="0" h="5798" w="2521">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8" name="Google Shape;5038;p45"/>
          <p:cNvGrpSpPr/>
          <p:nvPr/>
        </p:nvGrpSpPr>
        <p:grpSpPr>
          <a:xfrm>
            <a:off x="4586879" y="1550251"/>
            <a:ext cx="920218" cy="838358"/>
            <a:chOff x="1310300" y="1329825"/>
            <a:chExt cx="599725" cy="546375"/>
          </a:xfrm>
        </p:grpSpPr>
        <p:sp>
          <p:nvSpPr>
            <p:cNvPr id="5039" name="Google Shape;5039;p45"/>
            <p:cNvSpPr/>
            <p:nvPr/>
          </p:nvSpPr>
          <p:spPr>
            <a:xfrm>
              <a:off x="1310300" y="1329825"/>
              <a:ext cx="599725" cy="546375"/>
            </a:xfrm>
            <a:custGeom>
              <a:rect b="b" l="l" r="r" t="t"/>
              <a:pathLst>
                <a:path extrusionOk="0" h="21855" w="23989">
                  <a:moveTo>
                    <a:pt x="11994" y="1"/>
                  </a:moveTo>
                  <a:cubicBezTo>
                    <a:pt x="9198" y="1"/>
                    <a:pt x="6402" y="1068"/>
                    <a:pt x="4268" y="3202"/>
                  </a:cubicBezTo>
                  <a:cubicBezTo>
                    <a:pt x="0" y="7470"/>
                    <a:pt x="0" y="14386"/>
                    <a:pt x="4268" y="18654"/>
                  </a:cubicBezTo>
                  <a:cubicBezTo>
                    <a:pt x="6402" y="20788"/>
                    <a:pt x="9198" y="21855"/>
                    <a:pt x="11994" y="21855"/>
                  </a:cubicBezTo>
                  <a:cubicBezTo>
                    <a:pt x="14790" y="21855"/>
                    <a:pt x="17586" y="20788"/>
                    <a:pt x="19720" y="18654"/>
                  </a:cubicBezTo>
                  <a:cubicBezTo>
                    <a:pt x="23988" y="14386"/>
                    <a:pt x="23988" y="7470"/>
                    <a:pt x="19720" y="3202"/>
                  </a:cubicBezTo>
                  <a:cubicBezTo>
                    <a:pt x="17586" y="1068"/>
                    <a:pt x="14790" y="1"/>
                    <a:pt x="119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45"/>
            <p:cNvSpPr/>
            <p:nvPr/>
          </p:nvSpPr>
          <p:spPr>
            <a:xfrm>
              <a:off x="1394750" y="1387900"/>
              <a:ext cx="430825" cy="430825"/>
            </a:xfrm>
            <a:custGeom>
              <a:rect b="b" l="l" r="r" t="t"/>
              <a:pathLst>
                <a:path extrusionOk="0" h="17233" w="17233">
                  <a:moveTo>
                    <a:pt x="17232" y="8616"/>
                  </a:moveTo>
                  <a:cubicBezTo>
                    <a:pt x="17232" y="13364"/>
                    <a:pt x="13375" y="17232"/>
                    <a:pt x="8616" y="17232"/>
                  </a:cubicBezTo>
                  <a:cubicBezTo>
                    <a:pt x="3857" y="17232"/>
                    <a:pt x="0" y="13364"/>
                    <a:pt x="0" y="8616"/>
                  </a:cubicBezTo>
                  <a:cubicBezTo>
                    <a:pt x="0" y="3857"/>
                    <a:pt x="3857" y="0"/>
                    <a:pt x="8616" y="0"/>
                  </a:cubicBezTo>
                  <a:cubicBezTo>
                    <a:pt x="13375" y="0"/>
                    <a:pt x="17232" y="3857"/>
                    <a:pt x="17232" y="8616"/>
                  </a:cubicBezTo>
                  <a:close/>
                </a:path>
              </a:pathLst>
            </a:custGeom>
            <a:gradFill>
              <a:gsLst>
                <a:gs pos="0">
                  <a:schemeClr val="accent1"/>
                </a:gs>
                <a:gs pos="100000">
                  <a:schemeClr val="lt1"/>
                </a:gs>
              </a:gsLst>
              <a:path path="circle">
                <a:fillToRect b="50%" l="50%" r="50%" t="50%"/>
              </a:path>
              <a:tileRect/>
            </a:gradFill>
            <a:ln>
              <a:noFill/>
            </a:ln>
            <a:effectLst>
              <a:outerShdw blurRad="57150" rotWithShape="0" algn="bl" dir="4860000" dist="47625">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41" name="Google Shape;5041;p45"/>
          <p:cNvGrpSpPr/>
          <p:nvPr/>
        </p:nvGrpSpPr>
        <p:grpSpPr>
          <a:xfrm>
            <a:off x="4837962" y="3295524"/>
            <a:ext cx="421933" cy="416266"/>
            <a:chOff x="-63250675" y="3744075"/>
            <a:chExt cx="320350" cy="318100"/>
          </a:xfrm>
        </p:grpSpPr>
        <p:sp>
          <p:nvSpPr>
            <p:cNvPr id="5042" name="Google Shape;5042;p45"/>
            <p:cNvSpPr/>
            <p:nvPr/>
          </p:nvSpPr>
          <p:spPr>
            <a:xfrm>
              <a:off x="-63126250" y="3744075"/>
              <a:ext cx="195925" cy="192875"/>
            </a:xfrm>
            <a:custGeom>
              <a:rect b="b" l="l" r="r" t="t"/>
              <a:pathLst>
                <a:path extrusionOk="0" h="7715" w="7837">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45"/>
            <p:cNvSpPr/>
            <p:nvPr/>
          </p:nvSpPr>
          <p:spPr>
            <a:xfrm>
              <a:off x="-63190025" y="3814050"/>
              <a:ext cx="186675" cy="185900"/>
            </a:xfrm>
            <a:custGeom>
              <a:rect b="b" l="l" r="r" t="t"/>
              <a:pathLst>
                <a:path extrusionOk="0" h="7436" w="7467">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45"/>
            <p:cNvSpPr/>
            <p:nvPr/>
          </p:nvSpPr>
          <p:spPr>
            <a:xfrm>
              <a:off x="-63250675" y="3751050"/>
              <a:ext cx="311125" cy="311125"/>
            </a:xfrm>
            <a:custGeom>
              <a:rect b="b" l="l" r="r" t="t"/>
              <a:pathLst>
                <a:path extrusionOk="0" h="12445" w="12445">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5" name="Google Shape;5045;p45"/>
          <p:cNvSpPr/>
          <p:nvPr/>
        </p:nvSpPr>
        <p:spPr>
          <a:xfrm>
            <a:off x="1459180" y="1773077"/>
            <a:ext cx="417123" cy="392743"/>
          </a:xfrm>
          <a:custGeom>
            <a:rect b="b" l="l" r="r" t="t"/>
            <a:pathLst>
              <a:path extrusionOk="0" h="12016" w="12666">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45"/>
          <p:cNvSpPr/>
          <p:nvPr/>
        </p:nvSpPr>
        <p:spPr>
          <a:xfrm>
            <a:off x="4837956" y="1762262"/>
            <a:ext cx="418080" cy="414368"/>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utch Market Investment Consulting by Slidesgo">
  <a:themeElements>
    <a:clrScheme name="Simple Light">
      <a:dk1>
        <a:srgbClr val="FFFFFF"/>
      </a:dk1>
      <a:lt1>
        <a:srgbClr val="303B4D"/>
      </a:lt1>
      <a:dk2>
        <a:srgbClr val="C0A06D"/>
      </a:dk2>
      <a:lt2>
        <a:srgbClr val="9C8055"/>
      </a:lt2>
      <a:accent1>
        <a:srgbClr val="3C4A60"/>
      </a:accent1>
      <a:accent2>
        <a:srgbClr val="5D6B82"/>
      </a:accent2>
      <a:accent3>
        <a:srgbClr val="D4BE9B"/>
      </a:accent3>
      <a:accent4>
        <a:srgbClr val="E0E0E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