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2" autoAdjust="0"/>
    <p:restoredTop sz="94660"/>
  </p:normalViewPr>
  <p:slideViewPr>
    <p:cSldViewPr>
      <p:cViewPr>
        <p:scale>
          <a:sx n="100" d="100"/>
          <a:sy n="100" d="100"/>
        </p:scale>
        <p:origin x="-67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BA5A-2682-4E9E-9E36-18D38A3C7D2C}" type="datetimeFigureOut">
              <a:rPr lang="ko-KR" altLang="en-US" smtClean="0"/>
              <a:pPr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DD7A-FD48-404B-B317-4A8E80C1C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BA5A-2682-4E9E-9E36-18D38A3C7D2C}" type="datetimeFigureOut">
              <a:rPr lang="ko-KR" altLang="en-US" smtClean="0"/>
              <a:pPr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DD7A-FD48-404B-B317-4A8E80C1C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BA5A-2682-4E9E-9E36-18D38A3C7D2C}" type="datetimeFigureOut">
              <a:rPr lang="ko-KR" altLang="en-US" smtClean="0"/>
              <a:pPr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DD7A-FD48-404B-B317-4A8E80C1C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BA5A-2682-4E9E-9E36-18D38A3C7D2C}" type="datetimeFigureOut">
              <a:rPr lang="ko-KR" altLang="en-US" smtClean="0"/>
              <a:pPr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DD7A-FD48-404B-B317-4A8E80C1C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BA5A-2682-4E9E-9E36-18D38A3C7D2C}" type="datetimeFigureOut">
              <a:rPr lang="ko-KR" altLang="en-US" smtClean="0"/>
              <a:pPr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DD7A-FD48-404B-B317-4A8E80C1C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BA5A-2682-4E9E-9E36-18D38A3C7D2C}" type="datetimeFigureOut">
              <a:rPr lang="ko-KR" altLang="en-US" smtClean="0"/>
              <a:pPr/>
              <a:t>2017-08-24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DD7A-FD48-404B-B317-4A8E80C1C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BA5A-2682-4E9E-9E36-18D38A3C7D2C}" type="datetimeFigureOut">
              <a:rPr lang="ko-KR" altLang="en-US" smtClean="0"/>
              <a:pPr/>
              <a:t>2017-08-24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DD7A-FD48-404B-B317-4A8E80C1C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BA5A-2682-4E9E-9E36-18D38A3C7D2C}" type="datetimeFigureOut">
              <a:rPr lang="ko-KR" altLang="en-US" smtClean="0"/>
              <a:pPr/>
              <a:t>2017-08-24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DD7A-FD48-404B-B317-4A8E80C1C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BA5A-2682-4E9E-9E36-18D38A3C7D2C}" type="datetimeFigureOut">
              <a:rPr lang="ko-KR" altLang="en-US" smtClean="0"/>
              <a:pPr/>
              <a:t>2017-08-24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DD7A-FD48-404B-B317-4A8E80C1C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BA5A-2682-4E9E-9E36-18D38A3C7D2C}" type="datetimeFigureOut">
              <a:rPr lang="ko-KR" altLang="en-US" smtClean="0"/>
              <a:pPr/>
              <a:t>2017-08-24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DD7A-FD48-404B-B317-4A8E80C1C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BA5A-2682-4E9E-9E36-18D38A3C7D2C}" type="datetimeFigureOut">
              <a:rPr lang="ko-KR" altLang="en-US" smtClean="0"/>
              <a:pPr/>
              <a:t>2017-08-24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DD7A-FD48-404B-B317-4A8E80C1C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4BA5A-2682-4E9E-9E36-18D38A3C7D2C}" type="datetimeFigureOut">
              <a:rPr lang="ko-KR" altLang="en-US" smtClean="0"/>
              <a:pPr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DD7A-FD48-404B-B317-4A8E80C1C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2411760" y="1340768"/>
            <a:ext cx="4376198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ko-KR" altLang="en-US" sz="3200" dirty="0" err="1" smtClean="0">
                <a:latin typeface="HY견고딕" pitchFamily="18" charset="-127"/>
                <a:ea typeface="HY견고딕" pitchFamily="18" charset="-127"/>
              </a:rPr>
              <a:t>템플스테이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 포털 사이트</a:t>
            </a:r>
            <a:endParaRPr lang="en-US" altLang="ko-KR" sz="3200" dirty="0" smtClean="0">
              <a:latin typeface="HY견고딕" pitchFamily="18" charset="-127"/>
              <a:ea typeface="HY견고딕" pitchFamily="18" charset="-127"/>
            </a:endParaRPr>
          </a:p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ko-KR" altLang="en-US" sz="3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화면설계서</a:t>
            </a:r>
            <a:endParaRPr lang="ko-KR" altLang="en-US" sz="3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gray">
          <a:xfrm>
            <a:off x="4454948" y="5149758"/>
            <a:ext cx="1590179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2017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gray">
          <a:xfrm>
            <a:off x="4415470" y="4429678"/>
            <a:ext cx="3468898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주요 기능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목록 출력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예약기능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07504" y="116633"/>
          <a:ext cx="8932800" cy="6330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5328592"/>
                <a:gridCol w="2524088"/>
              </a:tblGrid>
              <a:tr h="408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화면 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예약 목록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1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화면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로 예약한 모든 프로그램을 보여주는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931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화면 </a:t>
                      </a:r>
                      <a:r>
                        <a:rPr lang="en-US" altLang="ko-KR" sz="1400" b="0" dirty="0" smtClean="0"/>
                        <a:t>Layout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세부기능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5015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588224" y="1550680"/>
          <a:ext cx="237626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사용자가 선택한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프로그램의 예약 상세설명을 보여주는 페이지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 descr="D:\java 자료\프로젝트_관련\화면캡쳐\20170824_11555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5054674" cy="4649834"/>
          </a:xfrm>
          <a:prstGeom prst="rect">
            <a:avLst/>
          </a:prstGeom>
          <a:noFill/>
        </p:spPr>
      </p:pic>
      <p:sp>
        <p:nvSpPr>
          <p:cNvPr id="16" name="타원 15"/>
          <p:cNvSpPr/>
          <p:nvPr/>
        </p:nvSpPr>
        <p:spPr>
          <a:xfrm>
            <a:off x="1115616" y="220486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9" name="타원 8"/>
          <p:cNvSpPr/>
          <p:nvPr/>
        </p:nvSpPr>
        <p:spPr>
          <a:xfrm>
            <a:off x="2627784" y="551723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588224" y="2276872"/>
          <a:ext cx="237626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예약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취소시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예약번호를 통해 예약이 취소된다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:\java 자료\프로젝트_관련\화면캡쳐\20170824_1725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12168"/>
            <a:ext cx="8789500" cy="5157192"/>
          </a:xfrm>
          <a:prstGeom prst="rect">
            <a:avLst/>
          </a:prstGeom>
          <a:noFill/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71212" y="548680"/>
            <a:ext cx="143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DB </a:t>
            </a:r>
            <a:r>
              <a:rPr lang="ko-KR" altLang="en-US" sz="28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구성</a:t>
            </a:r>
            <a:endParaRPr lang="en-US" altLang="ko-KR" sz="28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99"/>
          <p:cNvSpPr>
            <a:spLocks noChangeArrowheads="1"/>
          </p:cNvSpPr>
          <p:nvPr/>
        </p:nvSpPr>
        <p:spPr bwMode="auto">
          <a:xfrm>
            <a:off x="3786872" y="1351221"/>
            <a:ext cx="1004099" cy="463846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400" b="1" dirty="0"/>
              <a:t>Main</a:t>
            </a:r>
          </a:p>
        </p:txBody>
      </p:sp>
      <p:sp>
        <p:nvSpPr>
          <p:cNvPr id="10" name="Rectangle 301"/>
          <p:cNvSpPr>
            <a:spLocks noChangeArrowheads="1"/>
          </p:cNvSpPr>
          <p:nvPr/>
        </p:nvSpPr>
        <p:spPr bwMode="auto">
          <a:xfrm>
            <a:off x="6047797" y="2526433"/>
            <a:ext cx="720367" cy="309958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 dirty="0" smtClean="0"/>
              <a:t>게시판</a:t>
            </a:r>
            <a:endParaRPr lang="en-US" altLang="ko-KR" sz="1400" dirty="0"/>
          </a:p>
        </p:txBody>
      </p:sp>
      <p:sp>
        <p:nvSpPr>
          <p:cNvPr id="14" name="Rectangle 313"/>
          <p:cNvSpPr>
            <a:spLocks noChangeArrowheads="1"/>
          </p:cNvSpPr>
          <p:nvPr/>
        </p:nvSpPr>
        <p:spPr bwMode="auto">
          <a:xfrm>
            <a:off x="2010846" y="2526433"/>
            <a:ext cx="720367" cy="309958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16" name="Rectangle 318"/>
          <p:cNvSpPr>
            <a:spLocks noChangeArrowheads="1"/>
          </p:cNvSpPr>
          <p:nvPr/>
        </p:nvSpPr>
        <p:spPr bwMode="auto">
          <a:xfrm>
            <a:off x="3307549" y="2526433"/>
            <a:ext cx="1321492" cy="309958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 dirty="0" smtClean="0"/>
              <a:t>회원정보 관리</a:t>
            </a:r>
            <a:endParaRPr lang="ko-KR" altLang="en-US" sz="1400" dirty="0"/>
          </a:p>
        </p:txBody>
      </p:sp>
      <p:sp>
        <p:nvSpPr>
          <p:cNvPr id="17" name="Rectangle 335"/>
          <p:cNvSpPr>
            <a:spLocks noChangeArrowheads="1"/>
          </p:cNvSpPr>
          <p:nvPr/>
        </p:nvSpPr>
        <p:spPr bwMode="auto">
          <a:xfrm>
            <a:off x="683568" y="2526433"/>
            <a:ext cx="899903" cy="309958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18" name="Text Box 337"/>
          <p:cNvSpPr txBox="1">
            <a:spLocks noChangeArrowheads="1"/>
          </p:cNvSpPr>
          <p:nvPr/>
        </p:nvSpPr>
        <p:spPr bwMode="auto">
          <a:xfrm>
            <a:off x="2010846" y="2843605"/>
            <a:ext cx="8290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400" dirty="0" smtClean="0">
                <a:latin typeface="돋움" panose="020B0600000101010101" pitchFamily="50" charset="-127"/>
              </a:rPr>
              <a:t>로그인</a:t>
            </a:r>
            <a:endParaRPr lang="ko-KR" altLang="en-US" sz="1400" dirty="0">
              <a:latin typeface="돋움" panose="020B0600000101010101" pitchFamily="50" charset="-127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71212" y="548680"/>
            <a:ext cx="3118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사이트 </a:t>
            </a:r>
            <a:r>
              <a:rPr lang="ko-KR" altLang="en-US" sz="2800" b="1" spc="-150" dirty="0" err="1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맵</a:t>
            </a:r>
            <a:endParaRPr lang="en-US" altLang="ko-KR" sz="28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29" name="Text Box 337"/>
          <p:cNvSpPr txBox="1">
            <a:spLocks noChangeArrowheads="1"/>
          </p:cNvSpPr>
          <p:nvPr/>
        </p:nvSpPr>
        <p:spPr bwMode="auto">
          <a:xfrm>
            <a:off x="3307549" y="2843605"/>
            <a:ext cx="142699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400" dirty="0" smtClean="0">
                <a:latin typeface="돋움" panose="020B0600000101010101" pitchFamily="50" charset="-127"/>
              </a:rPr>
              <a:t>회원정보 수정</a:t>
            </a:r>
            <a:endParaRPr lang="en-US" altLang="ko-KR" sz="1400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400" dirty="0" smtClean="0">
                <a:latin typeface="돋움" panose="020B0600000101010101" pitchFamily="50" charset="-127"/>
              </a:rPr>
              <a:t>비밀번호 수정</a:t>
            </a:r>
            <a:endParaRPr lang="en-US" altLang="ko-KR" sz="1400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400" dirty="0" smtClean="0">
                <a:latin typeface="돋움" panose="020B0600000101010101" pitchFamily="50" charset="-127"/>
              </a:rPr>
              <a:t>회원 탈퇴</a:t>
            </a:r>
            <a:endParaRPr lang="ko-KR" altLang="en-US" sz="1400" dirty="0">
              <a:latin typeface="돋움" panose="020B0600000101010101" pitchFamily="50" charset="-127"/>
            </a:endParaRPr>
          </a:p>
        </p:txBody>
      </p:sp>
      <p:sp>
        <p:nvSpPr>
          <p:cNvPr id="31" name="Text Box 337"/>
          <p:cNvSpPr txBox="1">
            <a:spLocks noChangeArrowheads="1"/>
          </p:cNvSpPr>
          <p:nvPr/>
        </p:nvSpPr>
        <p:spPr bwMode="auto">
          <a:xfrm>
            <a:off x="6047797" y="3446130"/>
            <a:ext cx="1426994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400" dirty="0" smtClean="0">
                <a:latin typeface="돋움" panose="020B0600000101010101" pitchFamily="50" charset="-127"/>
              </a:rPr>
              <a:t>공지사항 쓰기</a:t>
            </a:r>
            <a:endParaRPr lang="ko-KR" altLang="en-US" sz="1400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400" dirty="0" smtClean="0">
                <a:latin typeface="돋움" panose="020B0600000101010101" pitchFamily="50" charset="-127"/>
              </a:rPr>
              <a:t>공지사항 수정</a:t>
            </a:r>
            <a:endParaRPr lang="ko-KR" altLang="en-US" sz="1400" dirty="0">
              <a:latin typeface="돋움" panose="020B0600000101010101" pitchFamily="50" charset="-127"/>
            </a:endParaRPr>
          </a:p>
        </p:txBody>
      </p:sp>
      <p:sp>
        <p:nvSpPr>
          <p:cNvPr id="33" name="Text Box 337"/>
          <p:cNvSpPr txBox="1">
            <a:spLocks noChangeArrowheads="1"/>
          </p:cNvSpPr>
          <p:nvPr/>
        </p:nvSpPr>
        <p:spPr bwMode="auto">
          <a:xfrm>
            <a:off x="683568" y="2843605"/>
            <a:ext cx="10086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400" smtClean="0">
                <a:latin typeface="돋움" panose="020B0600000101010101" pitchFamily="50" charset="-127"/>
              </a:rPr>
              <a:t>회원가입</a:t>
            </a:r>
            <a:endParaRPr lang="ko-KR" altLang="en-US" sz="1400" dirty="0">
              <a:latin typeface="돋움" panose="020B0600000101010101" pitchFamily="50" charset="-127"/>
            </a:endParaRPr>
          </a:p>
        </p:txBody>
      </p:sp>
      <p:sp>
        <p:nvSpPr>
          <p:cNvPr id="34" name="Text Box 337"/>
          <p:cNvSpPr txBox="1">
            <a:spLocks noChangeArrowheads="1"/>
          </p:cNvSpPr>
          <p:nvPr/>
        </p:nvSpPr>
        <p:spPr bwMode="auto">
          <a:xfrm>
            <a:off x="6047797" y="4077072"/>
            <a:ext cx="1426994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400" dirty="0" smtClean="0">
                <a:latin typeface="돋움" panose="020B0600000101010101" pitchFamily="50" charset="-127"/>
              </a:rPr>
              <a:t>공지사항 쓰기</a:t>
            </a:r>
            <a:endParaRPr lang="ko-KR" altLang="en-US" sz="1400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400" dirty="0" smtClean="0">
                <a:latin typeface="돋움" panose="020B0600000101010101" pitchFamily="50" charset="-127"/>
              </a:rPr>
              <a:t>공지사항 수정</a:t>
            </a:r>
            <a:endParaRPr lang="ko-KR" altLang="en-US" sz="1400" dirty="0">
              <a:latin typeface="돋움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4631047" y="3591833"/>
            <a:ext cx="4521184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lvl="0" algn="ctr" latinLnBrk="0">
              <a:defRPr/>
            </a:pPr>
            <a:r>
              <a:rPr lang="ko-KR" altLang="en-US" sz="20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lang="en-US" altLang="ko-KR" sz="20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목록출력</a:t>
            </a:r>
            <a:r>
              <a:rPr lang="en-US" altLang="ko-KR" sz="20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예약 화면</a:t>
            </a:r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2592371" y="3044147"/>
            <a:ext cx="4521184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목록출력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예약 화면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7504" y="116633"/>
          <a:ext cx="8932800" cy="6330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5328592"/>
                <a:gridCol w="2524088"/>
              </a:tblGrid>
              <a:tr h="408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화면 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초기화면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1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화면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조건으로 목록 출력하는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931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화면 </a:t>
                      </a:r>
                      <a:r>
                        <a:rPr lang="en-US" altLang="ko-KR" sz="1400" b="0" dirty="0" smtClean="0"/>
                        <a:t>Layout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세부기능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5015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 descr="D:\java 자료\프로젝트_관련\화면캡쳐\20170824_1124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813" y="1563737"/>
            <a:ext cx="6284788" cy="4789016"/>
          </a:xfrm>
          <a:prstGeom prst="rect">
            <a:avLst/>
          </a:prstGeom>
          <a:noFill/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588224" y="1556792"/>
          <a:ext cx="237626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사찰이름으로 검색할 경우 해당 사찰의 프로그램 목록이 출력된다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588224" y="2132856"/>
          <a:ext cx="237626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지역명과 테마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예약일자를 선택할 경우 해당 프로그램 목록이 출력된다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76324" y="3513559"/>
            <a:ext cx="847775" cy="427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27584" y="337185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14" name="직사각형 13"/>
          <p:cNvSpPr/>
          <p:nvPr/>
        </p:nvSpPr>
        <p:spPr>
          <a:xfrm>
            <a:off x="1979712" y="3523084"/>
            <a:ext cx="2468463" cy="427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941612" y="3366517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sp>
        <p:nvSpPr>
          <p:cNvPr id="17" name="직사각형 16"/>
          <p:cNvSpPr/>
          <p:nvPr/>
        </p:nvSpPr>
        <p:spPr>
          <a:xfrm>
            <a:off x="1959521" y="4005064"/>
            <a:ext cx="956295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691680" y="436510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3</a:t>
            </a:r>
            <a:endParaRPr lang="ko-KR" altLang="en-US" sz="1600" b="1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6588224" y="2852936"/>
          <a:ext cx="237626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와 연동하여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의 해당 지역 프로그램 숫자를 가져와 보여준다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683568" y="602128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/>
              <a:t>4</a:t>
            </a:r>
            <a:endParaRPr lang="ko-KR" altLang="en-US" sz="1600" b="1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6588224" y="3448050"/>
          <a:ext cx="237626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와 연동하여 프로그램의 이미지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제목을 광고배너로 보여준다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07504" y="116633"/>
          <a:ext cx="8932800" cy="6330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5328592"/>
                <a:gridCol w="2524088"/>
              </a:tblGrid>
              <a:tr h="408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화면 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프로그램 목록 출력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1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화면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조건으로 목록이 출력되는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931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화면 </a:t>
                      </a:r>
                      <a:r>
                        <a:rPr lang="en-US" altLang="ko-KR" sz="1400" b="0" dirty="0" smtClean="0"/>
                        <a:t>Layout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세부기능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5015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588224" y="1556792"/>
          <a:ext cx="237626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사찰검색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지역선택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테마선택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날짜선택 기능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지역만 선택할 경우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해당 지역의 프로그램 전체가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출력된다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테마만 선택할 경우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해당 테마의 프로그램 전체가 출력된다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날짜를 선택할 경우 예약가능일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(A)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과 비교하여 예약가능한 프로그램만 출력된다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588224" y="3212976"/>
          <a:ext cx="237626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찾은 총 프로그램 수를 보여준다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6588224" y="3553966"/>
          <a:ext cx="237626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와 연동하여 프로그램 목록을 출력한다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6588224" y="3995539"/>
          <a:ext cx="237626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상세정보 페이지로 이동한다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6588224" y="4336529"/>
          <a:ext cx="237626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예약하기 페이지로 이동한다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만약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로그인이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되어 있지 않다면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(A)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경고창을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출력한 후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페이지로 이동한다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buFont typeface="Arial" charset="0"/>
                        <a:buNone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charset="0"/>
                        <a:buNone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로그인 성공 후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charset="0"/>
                        <a:buNone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 편의를 위해 기존 프로그램의 예약 페이지로 바로 이동한다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6588224" y="6102821"/>
          <a:ext cx="237626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출력된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경고창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2" name="Picture 4" descr="D:\java 자료\프로젝트_관련\화면캡쳐\20170824_12074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221" y="1466230"/>
            <a:ext cx="6384354" cy="4984262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212228" y="1484784"/>
            <a:ext cx="5486773" cy="2013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69987" y="198884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18" name="타원 17"/>
          <p:cNvSpPr/>
          <p:nvPr/>
        </p:nvSpPr>
        <p:spPr>
          <a:xfrm>
            <a:off x="2080295" y="364502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sp>
        <p:nvSpPr>
          <p:cNvPr id="20" name="타원 19"/>
          <p:cNvSpPr/>
          <p:nvPr/>
        </p:nvSpPr>
        <p:spPr>
          <a:xfrm>
            <a:off x="179512" y="407707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/>
              <a:t>3</a:t>
            </a:r>
            <a:endParaRPr lang="ko-KR" altLang="en-US" sz="1600" b="1" dirty="0"/>
          </a:p>
        </p:txBody>
      </p:sp>
      <p:sp>
        <p:nvSpPr>
          <p:cNvPr id="23" name="직사각형 22"/>
          <p:cNvSpPr/>
          <p:nvPr/>
        </p:nvSpPr>
        <p:spPr>
          <a:xfrm>
            <a:off x="2301785" y="5014466"/>
            <a:ext cx="1563180" cy="258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167161" y="4926156"/>
            <a:ext cx="250005" cy="260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A</a:t>
            </a:r>
            <a:endParaRPr lang="ko-KR" altLang="en-US" sz="1200" b="1" dirty="0"/>
          </a:p>
        </p:txBody>
      </p:sp>
      <p:sp>
        <p:nvSpPr>
          <p:cNvPr id="24" name="타원 23"/>
          <p:cNvSpPr/>
          <p:nvPr/>
        </p:nvSpPr>
        <p:spPr>
          <a:xfrm>
            <a:off x="5066531" y="406221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4</a:t>
            </a:r>
            <a:endParaRPr lang="ko-KR" altLang="en-US" sz="1600" b="1" dirty="0"/>
          </a:p>
        </p:txBody>
      </p:sp>
      <p:sp>
        <p:nvSpPr>
          <p:cNvPr id="27" name="타원 26"/>
          <p:cNvSpPr/>
          <p:nvPr/>
        </p:nvSpPr>
        <p:spPr>
          <a:xfrm>
            <a:off x="5066531" y="442225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5</a:t>
            </a:r>
            <a:endParaRPr lang="ko-KR" altLang="en-US" sz="1600" b="1" dirty="0"/>
          </a:p>
        </p:txBody>
      </p:sp>
      <p:pic>
        <p:nvPicPr>
          <p:cNvPr id="30" name="Picture 4" descr="D:\java 자료\프로젝트_관련\화면캡쳐\20170824_120220.png"/>
          <p:cNvPicPr>
            <a:picLocks noChangeAspect="1" noChangeArrowheads="1"/>
          </p:cNvPicPr>
          <p:nvPr/>
        </p:nvPicPr>
        <p:blipFill>
          <a:blip r:embed="rId3" cstate="print"/>
          <a:srcRect l="11812" t="14818" r="12884" b="16456"/>
          <a:stretch>
            <a:fillRect/>
          </a:stretch>
        </p:blipFill>
        <p:spPr bwMode="auto">
          <a:xfrm>
            <a:off x="4427984" y="1556792"/>
            <a:ext cx="1938215" cy="1368152"/>
          </a:xfrm>
          <a:prstGeom prst="rect">
            <a:avLst/>
          </a:prstGeom>
          <a:noFill/>
        </p:spPr>
      </p:pic>
      <p:sp>
        <p:nvSpPr>
          <p:cNvPr id="31" name="타원 30"/>
          <p:cNvSpPr/>
          <p:nvPr/>
        </p:nvSpPr>
        <p:spPr>
          <a:xfrm>
            <a:off x="4346451" y="153774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/>
              <a:t>A</a:t>
            </a:r>
            <a:endParaRPr lang="ko-KR" altLang="en-US" sz="1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07504" y="116633"/>
          <a:ext cx="8932800" cy="6330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5328592"/>
                <a:gridCol w="2524088"/>
              </a:tblGrid>
              <a:tr h="408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화면 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상세정보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1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화면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목록에 있는 프로그램의 상세정보 페이지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해당 프로그램의 사찰 이름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연락처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주소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해당 프로그램의 제목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타입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예약가능날짜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설명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DB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의 이미지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찾아오시는길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931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화면 </a:t>
                      </a:r>
                      <a:r>
                        <a:rPr lang="en-US" altLang="ko-KR" sz="1400" b="0" dirty="0" smtClean="0"/>
                        <a:t>Layout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세부기능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5015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588224" y="1556792"/>
          <a:ext cx="2376264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해당 프로그램의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사찰 이름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사찰 연락처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사찰 주소 출력한다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588224" y="2348880"/>
          <a:ext cx="237626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해당 프로그램의 제목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타입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예약가능일을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출력한다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6588224" y="2852936"/>
          <a:ext cx="237626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프로그램의 이미지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개를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에서 가져와 뿌려준다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 descr="D:\java 자료\프로젝트_관련\화면캡쳐\20170824_113324.png"/>
          <p:cNvPicPr>
            <a:picLocks noChangeAspect="1" noChangeArrowheads="1"/>
          </p:cNvPicPr>
          <p:nvPr/>
        </p:nvPicPr>
        <p:blipFill>
          <a:blip r:embed="rId2" cstate="print"/>
          <a:srcRect l="10118" r="9010" b="42626"/>
          <a:stretch>
            <a:fillRect/>
          </a:stretch>
        </p:blipFill>
        <p:spPr bwMode="auto">
          <a:xfrm>
            <a:off x="323528" y="1484784"/>
            <a:ext cx="6039565" cy="2166971"/>
          </a:xfrm>
          <a:prstGeom prst="rect">
            <a:avLst/>
          </a:prstGeom>
          <a:noFill/>
        </p:spPr>
      </p:pic>
      <p:pic>
        <p:nvPicPr>
          <p:cNvPr id="3075" name="Picture 3" descr="D:\java 자료\프로젝트_관련\화면캡쳐\20170824_113335.png"/>
          <p:cNvPicPr>
            <a:picLocks noChangeAspect="1" noChangeArrowheads="1"/>
          </p:cNvPicPr>
          <p:nvPr/>
        </p:nvPicPr>
        <p:blipFill>
          <a:blip r:embed="rId3" cstate="print"/>
          <a:srcRect l="10161" t="14325" r="9010" b="21765"/>
          <a:stretch>
            <a:fillRect/>
          </a:stretch>
        </p:blipFill>
        <p:spPr bwMode="auto">
          <a:xfrm>
            <a:off x="326679" y="4232635"/>
            <a:ext cx="6036413" cy="2192420"/>
          </a:xfrm>
          <a:prstGeom prst="rect">
            <a:avLst/>
          </a:prstGeom>
          <a:noFill/>
        </p:spPr>
      </p:pic>
      <p:sp>
        <p:nvSpPr>
          <p:cNvPr id="16" name="타원 15"/>
          <p:cNvSpPr/>
          <p:nvPr/>
        </p:nvSpPr>
        <p:spPr>
          <a:xfrm>
            <a:off x="323528" y="193169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319465" y="3645024"/>
            <a:ext cx="6052760" cy="5634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개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23528" y="429309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/>
              <a:t>4</a:t>
            </a:r>
            <a:endParaRPr lang="ko-KR" altLang="en-US" sz="1600" b="1" dirty="0"/>
          </a:p>
        </p:txBody>
      </p:sp>
      <p:sp>
        <p:nvSpPr>
          <p:cNvPr id="24" name="타원 23"/>
          <p:cNvSpPr/>
          <p:nvPr/>
        </p:nvSpPr>
        <p:spPr>
          <a:xfrm>
            <a:off x="294953" y="350100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3</a:t>
            </a:r>
            <a:endParaRPr lang="ko-KR" altLang="en-US" sz="1600" b="1" dirty="0"/>
          </a:p>
        </p:txBody>
      </p:sp>
      <p:sp>
        <p:nvSpPr>
          <p:cNvPr id="25" name="타원 24"/>
          <p:cNvSpPr/>
          <p:nvPr/>
        </p:nvSpPr>
        <p:spPr>
          <a:xfrm>
            <a:off x="323528" y="270892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588224" y="3356992"/>
          <a:ext cx="237626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찾아오시는 길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에서 사찰의 좌표값을 가져와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구글지도로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출력해준다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588224" y="4077072"/>
          <a:ext cx="237626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예약하기 페이지로 이동한다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만약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로그인이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되어 있지 않다면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(A)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경고창을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출력한 후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페이지로 이동한다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buFont typeface="Arial" charset="0"/>
                        <a:buNone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charset="0"/>
                        <a:buNone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로그인 성공 후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charset="0"/>
                        <a:buNone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 편의를 위해 기존 프로그램의 예약 페이지로 바로 이동한다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2762373" y="609329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5</a:t>
            </a:r>
            <a:endParaRPr lang="ko-KR" altLang="en-US" sz="1600" b="1" dirty="0"/>
          </a:p>
        </p:txBody>
      </p:sp>
      <p:pic>
        <p:nvPicPr>
          <p:cNvPr id="3076" name="Picture 4" descr="D:\java 자료\프로젝트_관련\화면캡쳐\20170824_120220.png"/>
          <p:cNvPicPr>
            <a:picLocks noChangeAspect="1" noChangeArrowheads="1"/>
          </p:cNvPicPr>
          <p:nvPr/>
        </p:nvPicPr>
        <p:blipFill>
          <a:blip r:embed="rId4" cstate="print"/>
          <a:srcRect l="11812" t="14818" r="12884" b="16456"/>
          <a:stretch>
            <a:fillRect/>
          </a:stretch>
        </p:blipFill>
        <p:spPr bwMode="auto">
          <a:xfrm>
            <a:off x="4427984" y="1556792"/>
            <a:ext cx="1938215" cy="1368152"/>
          </a:xfrm>
          <a:prstGeom prst="rect">
            <a:avLst/>
          </a:prstGeom>
          <a:noFill/>
        </p:spPr>
      </p:pic>
      <p:sp>
        <p:nvSpPr>
          <p:cNvPr id="29" name="타원 28"/>
          <p:cNvSpPr/>
          <p:nvPr/>
        </p:nvSpPr>
        <p:spPr>
          <a:xfrm>
            <a:off x="4346451" y="153774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/>
              <a:t>A</a:t>
            </a:r>
            <a:endParaRPr lang="ko-KR" altLang="en-US" sz="1600" b="1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6588224" y="6021288"/>
          <a:ext cx="237626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출력된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경고창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07504" y="116633"/>
          <a:ext cx="8932800" cy="6330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5328592"/>
                <a:gridCol w="2524088"/>
              </a:tblGrid>
              <a:tr h="408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화면 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예약화면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1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화면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선택한 프로그램의 예약을 진행하는 화면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931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화면 </a:t>
                      </a:r>
                      <a:r>
                        <a:rPr lang="en-US" altLang="ko-KR" sz="1400" b="0" dirty="0" smtClean="0"/>
                        <a:t>Layout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세부기능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5015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588224" y="1556792"/>
          <a:ext cx="23762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선택한 프로그램의 예약화면을 보여준다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해당 사찰 이름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테마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예약일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인원 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예약자 아이디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총 요금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결제 수단을 선택한다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588224" y="2708920"/>
          <a:ext cx="2376264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예약일을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선택한다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만약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예약일을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선택하지 않고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결제 진행 시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(A)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경고창을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출력한다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6588224" y="3558520"/>
          <a:ext cx="237626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인원 수를 설정한다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설정한 인원에 따라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(B)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의 인원 수와 총 결제금액이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변경된다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만약 인원수를 확인하지 않고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결제 진행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(A)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경고창을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출력한다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 descr="D:\java 자료\프로젝트_관련\화면캡쳐\20170824_114449.png"/>
          <p:cNvPicPr>
            <a:picLocks noChangeAspect="1" noChangeArrowheads="1"/>
          </p:cNvPicPr>
          <p:nvPr/>
        </p:nvPicPr>
        <p:blipFill>
          <a:blip r:embed="rId2" cstate="print"/>
          <a:srcRect t="17596"/>
          <a:stretch>
            <a:fillRect/>
          </a:stretch>
        </p:blipFill>
        <p:spPr bwMode="auto">
          <a:xfrm>
            <a:off x="164752" y="1484784"/>
            <a:ext cx="6350348" cy="4046780"/>
          </a:xfrm>
          <a:prstGeom prst="rect">
            <a:avLst/>
          </a:prstGeom>
          <a:noFill/>
        </p:spPr>
      </p:pic>
      <p:sp>
        <p:nvSpPr>
          <p:cNvPr id="16" name="타원 15"/>
          <p:cNvSpPr/>
          <p:nvPr/>
        </p:nvSpPr>
        <p:spPr>
          <a:xfrm>
            <a:off x="683568" y="170080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18" name="타원 17"/>
          <p:cNvSpPr/>
          <p:nvPr/>
        </p:nvSpPr>
        <p:spPr>
          <a:xfrm>
            <a:off x="1331640" y="277748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sp>
        <p:nvSpPr>
          <p:cNvPr id="22" name="타원 21"/>
          <p:cNvSpPr/>
          <p:nvPr/>
        </p:nvSpPr>
        <p:spPr>
          <a:xfrm>
            <a:off x="1331640" y="3150493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/>
              <a:t>3</a:t>
            </a:r>
            <a:endParaRPr lang="ko-KR" altLang="en-US" sz="1600" b="1" dirty="0"/>
          </a:p>
        </p:txBody>
      </p:sp>
      <p:sp>
        <p:nvSpPr>
          <p:cNvPr id="23" name="직사각형 22"/>
          <p:cNvSpPr/>
          <p:nvPr/>
        </p:nvSpPr>
        <p:spPr>
          <a:xfrm>
            <a:off x="1566714" y="2936379"/>
            <a:ext cx="1452711" cy="262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566714" y="3265934"/>
            <a:ext cx="1452711" cy="262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272830" y="2060848"/>
            <a:ext cx="1452711" cy="513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059832" y="198884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B</a:t>
            </a:r>
            <a:endParaRPr lang="ko-KR" altLang="en-US" sz="1600" b="1" dirty="0"/>
          </a:p>
        </p:txBody>
      </p:sp>
      <p:sp>
        <p:nvSpPr>
          <p:cNvPr id="30" name="타원 29"/>
          <p:cNvSpPr/>
          <p:nvPr/>
        </p:nvSpPr>
        <p:spPr>
          <a:xfrm>
            <a:off x="1331640" y="3760465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/>
              <a:t>4</a:t>
            </a:r>
            <a:endParaRPr lang="ko-KR" altLang="en-US" sz="1600" b="1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6588224" y="5040600"/>
          <a:ext cx="237626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로그인한 정보를 받아와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예약자 아이디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연락처를 보여준다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099" name="Picture 3" descr="D:\java 자료\프로젝트_관련\화면캡쳐\20170824_11581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0589" y="4851201"/>
            <a:ext cx="1990661" cy="1539652"/>
          </a:xfrm>
          <a:prstGeom prst="rect">
            <a:avLst/>
          </a:prstGeom>
          <a:noFill/>
        </p:spPr>
      </p:pic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6588224" y="6021288"/>
          <a:ext cx="237626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출력된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경고창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100" name="Picture 4" descr="D:\java 자료\프로젝트_관련\화면캡쳐\20170824_11593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99750" y="4869160"/>
            <a:ext cx="1967441" cy="1521693"/>
          </a:xfrm>
          <a:prstGeom prst="rect">
            <a:avLst/>
          </a:prstGeom>
          <a:noFill/>
        </p:spPr>
      </p:pic>
      <p:sp>
        <p:nvSpPr>
          <p:cNvPr id="32" name="타원 31"/>
          <p:cNvSpPr/>
          <p:nvPr/>
        </p:nvSpPr>
        <p:spPr>
          <a:xfrm>
            <a:off x="2368327" y="485011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A</a:t>
            </a:r>
            <a:endParaRPr lang="ko-KR" altLang="en-US" sz="1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07504" y="116633"/>
          <a:ext cx="8932800" cy="6330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5328592"/>
                <a:gridCol w="2524088"/>
              </a:tblGrid>
              <a:tr h="408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화면 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예약 성공 화면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1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화면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예약이 성공하였을 경우 보여주는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931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화면 </a:t>
                      </a:r>
                      <a:r>
                        <a:rPr lang="en-US" altLang="ko-KR" sz="1400" b="0" dirty="0" smtClean="0"/>
                        <a:t>Layout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세부기능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5015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588224" y="1556792"/>
          <a:ext cx="2376264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예약이 성공하였을 경우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사용자에게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성공했다는 메시지와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예약번호를 보여준다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123" name="Picture 3" descr="D:\java 자료\프로젝트_관련\화면캡쳐\20170824_1152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5961432" cy="2520280"/>
          </a:xfrm>
          <a:prstGeom prst="rect">
            <a:avLst/>
          </a:prstGeom>
          <a:noFill/>
        </p:spPr>
      </p:pic>
      <p:sp>
        <p:nvSpPr>
          <p:cNvPr id="16" name="타원 15"/>
          <p:cNvSpPr/>
          <p:nvPr/>
        </p:nvSpPr>
        <p:spPr>
          <a:xfrm>
            <a:off x="2411760" y="292494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07504" y="116633"/>
          <a:ext cx="8932800" cy="6330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5328592"/>
                <a:gridCol w="2524088"/>
              </a:tblGrid>
              <a:tr h="408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화면 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예약 목록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1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화면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로 예약한 모든 프로그램을 보여주는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931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화면 </a:t>
                      </a:r>
                      <a:r>
                        <a:rPr lang="en-US" altLang="ko-KR" sz="1400" b="0" dirty="0" smtClean="0"/>
                        <a:t>Layout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세부기능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5015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588224" y="1556792"/>
          <a:ext cx="237626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사용자가 예약한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모든 프로그램의 목록을 보여주는 화면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해당 예약번호를 클릭 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예약 상세 정보 페이지로 이동한다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 descr="D:\java 자료\프로젝트_관련\화면캡쳐\20170824_115058.png"/>
          <p:cNvPicPr>
            <a:picLocks noChangeAspect="1" noChangeArrowheads="1"/>
          </p:cNvPicPr>
          <p:nvPr/>
        </p:nvPicPr>
        <p:blipFill>
          <a:blip r:embed="rId2" cstate="print"/>
          <a:srcRect l="18436" r="18965"/>
          <a:stretch>
            <a:fillRect/>
          </a:stretch>
        </p:blipFill>
        <p:spPr bwMode="auto">
          <a:xfrm>
            <a:off x="1019175" y="1484784"/>
            <a:ext cx="4562475" cy="4953459"/>
          </a:xfrm>
          <a:prstGeom prst="rect">
            <a:avLst/>
          </a:prstGeom>
          <a:noFill/>
        </p:spPr>
      </p:pic>
      <p:sp>
        <p:nvSpPr>
          <p:cNvPr id="16" name="타원 15"/>
          <p:cNvSpPr/>
          <p:nvPr/>
        </p:nvSpPr>
        <p:spPr>
          <a:xfrm>
            <a:off x="1043608" y="198884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594</Words>
  <Application>Microsoft Office PowerPoint</Application>
  <PresentationFormat>화면 슬라이드 쇼(4:3)</PresentationFormat>
  <Paragraphs>188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39</cp:revision>
  <dcterms:created xsi:type="dcterms:W3CDTF">2017-08-24T02:01:58Z</dcterms:created>
  <dcterms:modified xsi:type="dcterms:W3CDTF">2017-08-24T09:02:22Z</dcterms:modified>
</cp:coreProperties>
</file>