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7" r:id="rId3"/>
    <p:sldId id="257" r:id="rId4"/>
    <p:sldId id="264" r:id="rId5"/>
    <p:sldId id="268" r:id="rId6"/>
    <p:sldId id="271" r:id="rId7"/>
    <p:sldId id="265" r:id="rId8"/>
    <p:sldId id="269" r:id="rId9"/>
    <p:sldId id="270" r:id="rId10"/>
    <p:sldId id="279" r:id="rId11"/>
    <p:sldId id="266" r:id="rId12"/>
    <p:sldId id="267" r:id="rId13"/>
    <p:sldId id="272" r:id="rId14"/>
    <p:sldId id="276" r:id="rId15"/>
    <p:sldId id="275" r:id="rId16"/>
    <p:sldId id="273" r:id="rId17"/>
    <p:sldId id="278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2" autoAdjust="0"/>
    <p:restoredTop sz="95885" autoAdjust="0"/>
  </p:normalViewPr>
  <p:slideViewPr>
    <p:cSldViewPr>
      <p:cViewPr varScale="1">
        <p:scale>
          <a:sx n="102" d="100"/>
          <a:sy n="102" d="100"/>
        </p:scale>
        <p:origin x="-6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7431C-6568-4F6D-8E1E-78892041754C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C71DA-EDB9-4A38-B22B-6695D570E9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C71DA-EDB9-4A38-B22B-6695D570E94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C71DA-EDB9-4A38-B22B-6695D570E94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C71DA-EDB9-4A38-B22B-6695D570E94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BA5A-2682-4E9E-9E36-18D38A3C7D2C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DD7A-FD48-404B-B317-4A8E80C1C4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BA5A-2682-4E9E-9E36-18D38A3C7D2C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DD7A-FD48-404B-B317-4A8E80C1C4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BA5A-2682-4E9E-9E36-18D38A3C7D2C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DD7A-FD48-404B-B317-4A8E80C1C4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BA5A-2682-4E9E-9E36-18D38A3C7D2C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DD7A-FD48-404B-B317-4A8E80C1C4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BA5A-2682-4E9E-9E36-18D38A3C7D2C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DD7A-FD48-404B-B317-4A8E80C1C4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BA5A-2682-4E9E-9E36-18D38A3C7D2C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DD7A-FD48-404B-B317-4A8E80C1C4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BA5A-2682-4E9E-9E36-18D38A3C7D2C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DD7A-FD48-404B-B317-4A8E80C1C4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BA5A-2682-4E9E-9E36-18D38A3C7D2C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DD7A-FD48-404B-B317-4A8E80C1C4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BA5A-2682-4E9E-9E36-18D38A3C7D2C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DD7A-FD48-404B-B317-4A8E80C1C4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BA5A-2682-4E9E-9E36-18D38A3C7D2C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DD7A-FD48-404B-B317-4A8E80C1C4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BA5A-2682-4E9E-9E36-18D38A3C7D2C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DD7A-FD48-404B-B317-4A8E80C1C4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4BA5A-2682-4E9E-9E36-18D38A3C7D2C}" type="datetimeFigureOut">
              <a:rPr lang="ko-KR" altLang="en-US" smtClean="0"/>
              <a:pPr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5DD7A-FD48-404B-B317-4A8E80C1C4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gray">
          <a:xfrm>
            <a:off x="2890256" y="1340768"/>
            <a:ext cx="341920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200" indent="-457200" algn="ctr">
              <a:lnSpc>
                <a:spcPct val="120000"/>
              </a:lnSpc>
              <a:spcBef>
                <a:spcPct val="10000"/>
              </a:spcBef>
            </a:pPr>
            <a:r>
              <a:rPr lang="ko-KR" altLang="en-US" sz="3200" dirty="0" err="1" smtClean="0">
                <a:latin typeface="HY견고딕" pitchFamily="18" charset="-127"/>
                <a:ea typeface="HY견고딕" pitchFamily="18" charset="-127"/>
              </a:rPr>
              <a:t>템플스테이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 사이트</a:t>
            </a:r>
            <a:endParaRPr lang="en-US" altLang="ko-KR" sz="3200" dirty="0" smtClean="0">
              <a:latin typeface="HY견고딕" pitchFamily="18" charset="-127"/>
              <a:ea typeface="HY견고딕" pitchFamily="18" charset="-127"/>
            </a:endParaRPr>
          </a:p>
          <a:p>
            <a:pPr marL="457200" indent="-457200" algn="ctr">
              <a:lnSpc>
                <a:spcPct val="120000"/>
              </a:lnSpc>
              <a:spcBef>
                <a:spcPct val="10000"/>
              </a:spcBef>
            </a:pPr>
            <a:r>
              <a:rPr lang="ko-KR" altLang="en-US" sz="3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화면설계서</a:t>
            </a:r>
            <a:endParaRPr lang="ko-KR" altLang="en-US" sz="3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gray">
          <a:xfrm>
            <a:off x="4454948" y="5149758"/>
            <a:ext cx="1590179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200" indent="-457200" algn="ctr">
              <a:lnSpc>
                <a:spcPct val="120000"/>
              </a:lnSpc>
              <a:spcBef>
                <a:spcPct val="10000"/>
              </a:spcBef>
            </a:pP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2017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gray">
          <a:xfrm>
            <a:off x="4451540" y="4429678"/>
            <a:ext cx="3396764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200" indent="-457200" algn="ctr">
              <a:lnSpc>
                <a:spcPct val="120000"/>
              </a:lnSpc>
              <a:spcBef>
                <a:spcPct val="10000"/>
              </a:spcBef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주요 기능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회원가입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게시판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412501" y="6597352"/>
            <a:ext cx="318998" cy="184666"/>
          </a:xfrm>
        </p:spPr>
        <p:txBody>
          <a:bodyPr wrap="none" lIns="0" tIns="0" rIns="0" bIns="0">
            <a:spAutoFit/>
          </a:bodyPr>
          <a:lstStyle/>
          <a:p>
            <a:r>
              <a:rPr lang="en-US" altLang="ko-KR" dirty="0" smtClean="0"/>
              <a:t>- </a:t>
            </a:r>
            <a:fld id="{CC05DD7A-FD48-404B-B317-4A8E80C1C401}" type="slidenum">
              <a:rPr lang="ko-KR" altLang="en-US" smtClean="0"/>
              <a:pPr/>
              <a:t>1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07504" y="116633"/>
          <a:ext cx="8932800" cy="6330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5328592"/>
                <a:gridCol w="2524088"/>
              </a:tblGrid>
              <a:tr h="408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화면 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비밀번호 찾기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재설정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12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화면 설명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회원가입시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 입력한 비밀번호 힌트를 활용해 비밀번호를 재설정할 수 있는 기능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931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화면 </a:t>
                      </a:r>
                      <a:r>
                        <a:rPr lang="en-US" altLang="ko-KR" sz="1400" b="0" dirty="0" smtClean="0"/>
                        <a:t>Layout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세부기능 설명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5015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588224" y="1556792"/>
          <a:ext cx="237626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비빌번호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힌트와 정답을 활용해 비밀번호를 재설정 할 수 있다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만약 비밀번호 정답이 틀릴 경우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(A)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의 경고창을 띄운다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588224" y="2583944"/>
          <a:ext cx="2376264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비밀번호 정답이 맞을 경우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아래에 새로운 비밀번호를 설정할 수 있는 부분을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Ajax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를 활용해 동적으로 추가해준다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412501" y="6597352"/>
            <a:ext cx="318998" cy="184666"/>
          </a:xfrm>
        </p:spPr>
        <p:txBody>
          <a:bodyPr wrap="none" lIns="0" tIns="0" rIns="0" bIns="0">
            <a:spAutoFit/>
          </a:bodyPr>
          <a:lstStyle/>
          <a:p>
            <a:r>
              <a:rPr lang="en-US" altLang="ko-KR" dirty="0" smtClean="0"/>
              <a:t>- </a:t>
            </a:r>
            <a:fld id="{CC05DD7A-FD48-404B-B317-4A8E80C1C401}" type="slidenum">
              <a:rPr lang="ko-KR" altLang="en-US" smtClean="0"/>
              <a:pPr/>
              <a:t>10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4099" name="Picture 3" descr="D:\java 자료\프로젝트_관련\화면캡쳐\사이트\20170825_11195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874" y="4766909"/>
            <a:ext cx="2539550" cy="1543018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>
            <a:off x="3284378" y="1494114"/>
            <a:ext cx="3153140" cy="3683724"/>
            <a:chOff x="2987824" y="2996952"/>
            <a:chExt cx="2888591" cy="3115346"/>
          </a:xfrm>
        </p:grpSpPr>
        <p:pic>
          <p:nvPicPr>
            <p:cNvPr id="4100" name="Picture 4" descr="D:\java 자료\프로젝트_관련\화면캡쳐\사이트\20170825_112013.png"/>
            <p:cNvPicPr>
              <a:picLocks noChangeAspect="1" noChangeArrowheads="1"/>
            </p:cNvPicPr>
            <p:nvPr/>
          </p:nvPicPr>
          <p:blipFill>
            <a:blip r:embed="rId4" cstate="print"/>
            <a:srcRect l="1941" r="55818"/>
            <a:stretch>
              <a:fillRect/>
            </a:stretch>
          </p:blipFill>
          <p:spPr bwMode="auto">
            <a:xfrm>
              <a:off x="2987824" y="2996952"/>
              <a:ext cx="1397564" cy="3115346"/>
            </a:xfrm>
            <a:prstGeom prst="rect">
              <a:avLst/>
            </a:prstGeom>
            <a:noFill/>
          </p:spPr>
        </p:pic>
        <p:pic>
          <p:nvPicPr>
            <p:cNvPr id="19" name="Picture 4" descr="D:\java 자료\프로젝트_관련\화면캡쳐\사이트\20170825_112013.png"/>
            <p:cNvPicPr>
              <a:picLocks noChangeAspect="1" noChangeArrowheads="1"/>
            </p:cNvPicPr>
            <p:nvPr/>
          </p:nvPicPr>
          <p:blipFill>
            <a:blip r:embed="rId4" cstate="print"/>
            <a:srcRect l="39173"/>
            <a:stretch>
              <a:fillRect/>
            </a:stretch>
          </p:blipFill>
          <p:spPr bwMode="auto">
            <a:xfrm>
              <a:off x="3863891" y="2996952"/>
              <a:ext cx="2012524" cy="3115346"/>
            </a:xfrm>
            <a:prstGeom prst="rect">
              <a:avLst/>
            </a:prstGeom>
            <a:noFill/>
          </p:spPr>
        </p:pic>
      </p:grpSp>
      <p:grpSp>
        <p:nvGrpSpPr>
          <p:cNvPr id="21" name="그룹 20"/>
          <p:cNvGrpSpPr/>
          <p:nvPr/>
        </p:nvGrpSpPr>
        <p:grpSpPr>
          <a:xfrm>
            <a:off x="170181" y="1494114"/>
            <a:ext cx="3033667" cy="2200807"/>
            <a:chOff x="170181" y="1494115"/>
            <a:chExt cx="3033667" cy="2017238"/>
          </a:xfrm>
        </p:grpSpPr>
        <p:pic>
          <p:nvPicPr>
            <p:cNvPr id="4098" name="Picture 2" descr="D:\java 자료\프로젝트_관련\화면캡쳐\사이트\20170825_111937.png"/>
            <p:cNvPicPr>
              <a:picLocks noChangeAspect="1" noChangeArrowheads="1"/>
            </p:cNvPicPr>
            <p:nvPr/>
          </p:nvPicPr>
          <p:blipFill>
            <a:blip r:embed="rId5" cstate="print"/>
            <a:srcRect l="9629" t="8030" r="67639" b="17218"/>
            <a:stretch>
              <a:fillRect/>
            </a:stretch>
          </p:blipFill>
          <p:spPr bwMode="auto">
            <a:xfrm>
              <a:off x="170181" y="1494115"/>
              <a:ext cx="1089451" cy="2017238"/>
            </a:xfrm>
            <a:prstGeom prst="rect">
              <a:avLst/>
            </a:prstGeom>
            <a:noFill/>
          </p:spPr>
        </p:pic>
        <p:pic>
          <p:nvPicPr>
            <p:cNvPr id="18" name="Picture 2" descr="D:\java 자료\프로젝트_관련\화면캡쳐\사이트\20170825_111937.png"/>
            <p:cNvPicPr>
              <a:picLocks noChangeAspect="1" noChangeArrowheads="1"/>
            </p:cNvPicPr>
            <p:nvPr/>
          </p:nvPicPr>
          <p:blipFill>
            <a:blip r:embed="rId5" cstate="print"/>
            <a:srcRect l="39679" t="8030" r="12242" b="17218"/>
            <a:stretch>
              <a:fillRect/>
            </a:stretch>
          </p:blipFill>
          <p:spPr bwMode="auto">
            <a:xfrm>
              <a:off x="899592" y="1494115"/>
              <a:ext cx="2304256" cy="2017238"/>
            </a:xfrm>
            <a:prstGeom prst="rect">
              <a:avLst/>
            </a:prstGeom>
            <a:noFill/>
          </p:spPr>
        </p:pic>
      </p:grpSp>
      <p:sp>
        <p:nvSpPr>
          <p:cNvPr id="22" name="직사각형 21"/>
          <p:cNvSpPr/>
          <p:nvPr/>
        </p:nvSpPr>
        <p:spPr>
          <a:xfrm>
            <a:off x="3241171" y="3715612"/>
            <a:ext cx="3215613" cy="15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83568" y="184482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24" name="타원 23"/>
          <p:cNvSpPr/>
          <p:nvPr/>
        </p:nvSpPr>
        <p:spPr>
          <a:xfrm>
            <a:off x="3141171" y="364360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2</a:t>
            </a:r>
            <a:endParaRPr lang="ko-KR" altLang="en-US" sz="1600" b="1" dirty="0"/>
          </a:p>
        </p:txBody>
      </p:sp>
      <p:sp>
        <p:nvSpPr>
          <p:cNvPr id="30" name="타원 29"/>
          <p:cNvSpPr/>
          <p:nvPr/>
        </p:nvSpPr>
        <p:spPr>
          <a:xfrm>
            <a:off x="286204" y="4706482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A</a:t>
            </a:r>
            <a:endParaRPr lang="ko-KR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4631047" y="3591833"/>
            <a:ext cx="4521184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lvl="0" algn="ctr" latinLnBrk="0">
              <a:defRPr/>
            </a:pPr>
            <a:r>
              <a:rPr lang="ko-KR" altLang="en-US" sz="2000" b="1" kern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게시판</a:t>
            </a:r>
            <a:endParaRPr lang="ko-KR" altLang="en-US" sz="20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auto">
          <a:xfrm>
            <a:off x="2592371" y="3044147"/>
            <a:ext cx="4521184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게시판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412501" y="6597352"/>
            <a:ext cx="318998" cy="184666"/>
          </a:xfrm>
        </p:spPr>
        <p:txBody>
          <a:bodyPr wrap="none" lIns="0" tIns="0" rIns="0" bIns="0">
            <a:spAutoFit/>
          </a:bodyPr>
          <a:lstStyle/>
          <a:p>
            <a:r>
              <a:rPr lang="en-US" altLang="ko-KR" dirty="0" smtClean="0"/>
              <a:t>- </a:t>
            </a:r>
            <a:fld id="{CC05DD7A-FD48-404B-B317-4A8E80C1C401}" type="slidenum">
              <a:rPr lang="ko-KR" altLang="en-US" smtClean="0"/>
              <a:pPr/>
              <a:t>11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07504" y="116633"/>
          <a:ext cx="8932800" cy="6330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5328592"/>
                <a:gridCol w="2524088"/>
              </a:tblGrid>
              <a:tr h="408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화면 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게시판 리스트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12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화면 설명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, QNA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게시판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자유게시판을 출력하는 화면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페이징처리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글쓰기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조회수 기능 구현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931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화면 </a:t>
                      </a:r>
                      <a:r>
                        <a:rPr lang="en-US" altLang="ko-KR" sz="1400" b="0" dirty="0" smtClean="0"/>
                        <a:t>Layout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세부기능 설명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5015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588224" y="1556792"/>
          <a:ext cx="237626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메인페이지에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출력해주는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공지사항 내용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588224" y="2132856"/>
          <a:ext cx="237626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페이징처리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개의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게시글이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넘어갈 경우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페이징을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추가해주며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페이지가 넘어갈 경우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다음 버튼을 추가한다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6588224" y="3140968"/>
          <a:ext cx="237626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조회수 증가 기능을 구현한다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해당 글을 조회할 경우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된다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2291" name="Picture 3" descr="D:\java 자료\프로젝트_관련\화면캡쳐\20170824_13052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1459431"/>
            <a:ext cx="3067540" cy="1498373"/>
          </a:xfrm>
          <a:prstGeom prst="rect">
            <a:avLst/>
          </a:prstGeom>
          <a:noFill/>
        </p:spPr>
      </p:pic>
      <p:pic>
        <p:nvPicPr>
          <p:cNvPr id="12295" name="Picture 7" descr="D:\java 자료\프로젝트_관련\화면캡쳐\20170824_13104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79" y="3140968"/>
            <a:ext cx="4620656" cy="2233465"/>
          </a:xfrm>
          <a:prstGeom prst="rect">
            <a:avLst/>
          </a:prstGeom>
          <a:noFill/>
        </p:spPr>
      </p:pic>
      <p:sp>
        <p:nvSpPr>
          <p:cNvPr id="16" name="타원 15"/>
          <p:cNvSpPr/>
          <p:nvPr/>
        </p:nvSpPr>
        <p:spPr>
          <a:xfrm>
            <a:off x="790260" y="1744823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231639" y="5133257"/>
            <a:ext cx="1884784" cy="282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3" name="Picture 5" descr="D:\java 자료\프로젝트_관련\화면캡쳐\20170824_13075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6039950"/>
            <a:ext cx="1399431" cy="326369"/>
          </a:xfrm>
          <a:prstGeom prst="rect">
            <a:avLst/>
          </a:prstGeom>
          <a:noFill/>
        </p:spPr>
      </p:pic>
      <p:pic>
        <p:nvPicPr>
          <p:cNvPr id="22" name="Picture 6" descr="D:\java 자료\프로젝트_관련\화면캡쳐\20170824_13074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5607902"/>
            <a:ext cx="3279676" cy="389314"/>
          </a:xfrm>
          <a:prstGeom prst="rect">
            <a:avLst/>
          </a:prstGeom>
          <a:noFill/>
        </p:spPr>
      </p:pic>
      <p:sp>
        <p:nvSpPr>
          <p:cNvPr id="23" name="타원 22"/>
          <p:cNvSpPr/>
          <p:nvPr/>
        </p:nvSpPr>
        <p:spPr>
          <a:xfrm>
            <a:off x="4149283" y="5013176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4</a:t>
            </a:r>
            <a:endParaRPr lang="ko-KR" altLang="en-US" sz="1600" b="1" dirty="0"/>
          </a:p>
        </p:txBody>
      </p:sp>
      <p:pic>
        <p:nvPicPr>
          <p:cNvPr id="24" name="Picture 4" descr="D:\java 자료\프로젝트_관련\화면캡쳐\20170824_13053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33664" y="1482144"/>
            <a:ext cx="3057805" cy="1076297"/>
          </a:xfrm>
          <a:prstGeom prst="rect">
            <a:avLst/>
          </a:prstGeom>
          <a:noFill/>
        </p:spPr>
      </p:pic>
      <p:sp>
        <p:nvSpPr>
          <p:cNvPr id="25" name="직사각형 24"/>
          <p:cNvSpPr/>
          <p:nvPr/>
        </p:nvSpPr>
        <p:spPr>
          <a:xfrm>
            <a:off x="251520" y="5615407"/>
            <a:ext cx="3182145" cy="750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096954" y="502919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2</a:t>
            </a:r>
            <a:endParaRPr lang="ko-KR" altLang="en-US" sz="1600" b="1" dirty="0"/>
          </a:p>
        </p:txBody>
      </p:sp>
      <p:pic>
        <p:nvPicPr>
          <p:cNvPr id="12296" name="Picture 8" descr="D:\java 자료\프로젝트_관련\화면캡쳐\20170824_131405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92079" y="2708920"/>
            <a:ext cx="839111" cy="1804459"/>
          </a:xfrm>
          <a:prstGeom prst="rect">
            <a:avLst/>
          </a:prstGeom>
          <a:noFill/>
        </p:spPr>
      </p:pic>
      <p:sp>
        <p:nvSpPr>
          <p:cNvPr id="26" name="직사각형 25"/>
          <p:cNvSpPr/>
          <p:nvPr/>
        </p:nvSpPr>
        <p:spPr>
          <a:xfrm>
            <a:off x="5220072" y="2733666"/>
            <a:ext cx="916834" cy="1903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4767943" y="3359020"/>
            <a:ext cx="447870" cy="22393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404048" y="3428999"/>
            <a:ext cx="369979" cy="7604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183967" y="3266322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/>
              <a:t>3</a:t>
            </a:r>
            <a:endParaRPr lang="ko-KR" altLang="en-US" sz="1600" b="1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6588224" y="3717032"/>
          <a:ext cx="237626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글쓰기 버튼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클릭스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쓰기 화면으로 넘어간다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만약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로그인하지 않았을 경우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(A)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경고창을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출력한다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4" name="직선 연결선 33"/>
          <p:cNvCxnSpPr/>
          <p:nvPr/>
        </p:nvCxnSpPr>
        <p:spPr>
          <a:xfrm flipV="1">
            <a:off x="1538333" y="5430417"/>
            <a:ext cx="309128" cy="17606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8" name="Picture 10" descr="D:\java 자료\프로젝트_관련\화면캡쳐\20170824_143758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78693" y="5414262"/>
            <a:ext cx="1703090" cy="985728"/>
          </a:xfrm>
          <a:prstGeom prst="rect">
            <a:avLst/>
          </a:prstGeom>
          <a:noFill/>
        </p:spPr>
      </p:pic>
      <p:sp>
        <p:nvSpPr>
          <p:cNvPr id="39" name="타원 38"/>
          <p:cNvSpPr/>
          <p:nvPr/>
        </p:nvSpPr>
        <p:spPr>
          <a:xfrm>
            <a:off x="4706685" y="539187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/>
              <a:t>A</a:t>
            </a:r>
            <a:endParaRPr lang="ko-KR" altLang="en-US" sz="1600" b="1" dirty="0"/>
          </a:p>
        </p:txBody>
      </p:sp>
      <p:sp>
        <p:nvSpPr>
          <p:cNvPr id="40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412501" y="6597352"/>
            <a:ext cx="318998" cy="184666"/>
          </a:xfrm>
        </p:spPr>
        <p:txBody>
          <a:bodyPr wrap="none" lIns="0" tIns="0" rIns="0" bIns="0">
            <a:spAutoFit/>
          </a:bodyPr>
          <a:lstStyle/>
          <a:p>
            <a:r>
              <a:rPr lang="en-US" altLang="ko-KR" dirty="0" smtClean="0"/>
              <a:t>- </a:t>
            </a:r>
            <a:fld id="{CC05DD7A-FD48-404B-B317-4A8E80C1C401}" type="slidenum">
              <a:rPr lang="ko-KR" altLang="en-US" smtClean="0"/>
              <a:pPr/>
              <a:t>12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07504" y="116633"/>
          <a:ext cx="8932800" cy="6330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5328592"/>
                <a:gridCol w="2524088"/>
              </a:tblGrid>
              <a:tr h="408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화면 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게시판 수정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12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화면 설명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게시판의 글을 수정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삭제하는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931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화면 </a:t>
                      </a:r>
                      <a:r>
                        <a:rPr lang="en-US" altLang="ko-KR" sz="1400" b="0" dirty="0" smtClean="0"/>
                        <a:t>Layout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세부기능 설명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5015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588224" y="1556792"/>
          <a:ext cx="237626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기존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게시글의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번호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작성자아이디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내용 등이 출력된다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588224" y="2276872"/>
          <a:ext cx="2376264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수정을 누르면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(A)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의 수정 페이지로 넘어간다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삭제를 누르면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게시글이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삭제된다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목록을 누르면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목록으로 넘어간다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3315" name="Picture 3" descr="D:\java 자료\프로젝트_관련\화면캡쳐\20170824_153144.png"/>
          <p:cNvPicPr>
            <a:picLocks noChangeAspect="1" noChangeArrowheads="1"/>
          </p:cNvPicPr>
          <p:nvPr/>
        </p:nvPicPr>
        <p:blipFill>
          <a:blip r:embed="rId2" cstate="print"/>
          <a:srcRect l="7084" t="4257" r="10805" b="1970"/>
          <a:stretch>
            <a:fillRect/>
          </a:stretch>
        </p:blipFill>
        <p:spPr bwMode="auto">
          <a:xfrm>
            <a:off x="179512" y="2424720"/>
            <a:ext cx="3496749" cy="3956608"/>
          </a:xfrm>
          <a:prstGeom prst="rect">
            <a:avLst/>
          </a:prstGeom>
          <a:noFill/>
        </p:spPr>
      </p:pic>
      <p:sp>
        <p:nvSpPr>
          <p:cNvPr id="16" name="타원 15"/>
          <p:cNvSpPr/>
          <p:nvPr/>
        </p:nvSpPr>
        <p:spPr>
          <a:xfrm>
            <a:off x="880930" y="2640743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26" name="타원 25"/>
          <p:cNvSpPr/>
          <p:nvPr/>
        </p:nvSpPr>
        <p:spPr>
          <a:xfrm>
            <a:off x="1907704" y="5953111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2</a:t>
            </a:r>
            <a:endParaRPr lang="ko-KR" altLang="en-US" sz="1600" b="1" dirty="0"/>
          </a:p>
        </p:txBody>
      </p:sp>
      <p:pic>
        <p:nvPicPr>
          <p:cNvPr id="13316" name="Picture 4" descr="D:\java 자료\프로젝트_관련\화면캡쳐\20170824_15354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1484784"/>
            <a:ext cx="3763736" cy="2081808"/>
          </a:xfrm>
          <a:prstGeom prst="rect">
            <a:avLst/>
          </a:prstGeom>
          <a:noFill/>
        </p:spPr>
      </p:pic>
      <p:sp>
        <p:nvSpPr>
          <p:cNvPr id="28" name="직사각형 27"/>
          <p:cNvSpPr/>
          <p:nvPr/>
        </p:nvSpPr>
        <p:spPr>
          <a:xfrm>
            <a:off x="2603241" y="1700808"/>
            <a:ext cx="3840967" cy="1872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483768" y="1628800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/>
              <a:t>A</a:t>
            </a:r>
            <a:endParaRPr lang="ko-KR" altLang="en-US" sz="1600" b="1" dirty="0"/>
          </a:p>
        </p:txBody>
      </p:sp>
      <p:sp>
        <p:nvSpPr>
          <p:cNvPr id="29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412501" y="6597352"/>
            <a:ext cx="318998" cy="184666"/>
          </a:xfrm>
        </p:spPr>
        <p:txBody>
          <a:bodyPr wrap="none" lIns="0" tIns="0" rIns="0" bIns="0">
            <a:spAutoFit/>
          </a:bodyPr>
          <a:lstStyle/>
          <a:p>
            <a:r>
              <a:rPr lang="en-US" altLang="ko-KR" dirty="0" smtClean="0"/>
              <a:t>- </a:t>
            </a:r>
            <a:fld id="{CC05DD7A-FD48-404B-B317-4A8E80C1C401}" type="slidenum">
              <a:rPr lang="ko-KR" altLang="en-US" smtClean="0"/>
              <a:pPr/>
              <a:t>13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07504" y="116633"/>
          <a:ext cx="8932800" cy="6330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5328592"/>
                <a:gridCol w="2524088"/>
              </a:tblGrid>
              <a:tr h="408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화면 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게시판 글쓰기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12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화면 설명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게시판에 글을 작성하는 기능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파일첨부 기능 구현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931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화면 </a:t>
                      </a:r>
                      <a:r>
                        <a:rPr lang="en-US" altLang="ko-KR" sz="1400" b="0" dirty="0" smtClean="0"/>
                        <a:t>Layout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세부기능 설명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5015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588224" y="1556792"/>
          <a:ext cx="237626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게시판에 글을 작성하는 기능을 구현한다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588224" y="2132856"/>
          <a:ext cx="2376264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파일첨부 기능을 구현한다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3314" name="Picture 2" descr="D:\java 자료\프로젝트_관련\화면캡쳐\20170824_143852.png"/>
          <p:cNvPicPr>
            <a:picLocks noChangeAspect="1" noChangeArrowheads="1"/>
          </p:cNvPicPr>
          <p:nvPr/>
        </p:nvPicPr>
        <p:blipFill>
          <a:blip r:embed="rId2" cstate="print"/>
          <a:srcRect t="9223" b="14366"/>
          <a:stretch>
            <a:fillRect/>
          </a:stretch>
        </p:blipFill>
        <p:spPr bwMode="auto">
          <a:xfrm>
            <a:off x="558953" y="1556792"/>
            <a:ext cx="5453207" cy="1944216"/>
          </a:xfrm>
          <a:prstGeom prst="rect">
            <a:avLst/>
          </a:prstGeom>
          <a:noFill/>
        </p:spPr>
      </p:pic>
      <p:sp>
        <p:nvSpPr>
          <p:cNvPr id="16" name="타원 15"/>
          <p:cNvSpPr/>
          <p:nvPr/>
        </p:nvSpPr>
        <p:spPr>
          <a:xfrm>
            <a:off x="1601010" y="1628800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18" name="타원 17"/>
          <p:cNvSpPr/>
          <p:nvPr/>
        </p:nvSpPr>
        <p:spPr>
          <a:xfrm>
            <a:off x="2555777" y="2852936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2</a:t>
            </a:r>
            <a:endParaRPr lang="ko-KR" altLang="en-US" sz="1600" b="1" dirty="0"/>
          </a:p>
        </p:txBody>
      </p:sp>
      <p:pic>
        <p:nvPicPr>
          <p:cNvPr id="22" name="Picture 2" descr="D:\java 자료\프로젝트_관련\화면캡쳐\20170824_144833.png"/>
          <p:cNvPicPr>
            <a:picLocks noChangeAspect="1" noChangeArrowheads="1"/>
          </p:cNvPicPr>
          <p:nvPr/>
        </p:nvPicPr>
        <p:blipFill>
          <a:blip r:embed="rId3" cstate="print"/>
          <a:srcRect t="7239" b="10263"/>
          <a:stretch>
            <a:fillRect/>
          </a:stretch>
        </p:blipFill>
        <p:spPr bwMode="auto">
          <a:xfrm>
            <a:off x="611560" y="4161453"/>
            <a:ext cx="5400600" cy="2024743"/>
          </a:xfrm>
          <a:prstGeom prst="rect">
            <a:avLst/>
          </a:prstGeom>
          <a:noFill/>
        </p:spPr>
      </p:pic>
      <p:sp>
        <p:nvSpPr>
          <p:cNvPr id="23" name="직사각형 22"/>
          <p:cNvSpPr/>
          <p:nvPr/>
        </p:nvSpPr>
        <p:spPr>
          <a:xfrm>
            <a:off x="1761347" y="4365348"/>
            <a:ext cx="847775" cy="661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529002" y="4163075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25" name="직사각형 24"/>
          <p:cNvSpPr/>
          <p:nvPr/>
        </p:nvSpPr>
        <p:spPr>
          <a:xfrm>
            <a:off x="2709123" y="5607902"/>
            <a:ext cx="936104" cy="2807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502430" y="544522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2</a:t>
            </a:r>
            <a:endParaRPr lang="ko-KR" altLang="en-US" sz="1600" b="1" dirty="0"/>
          </a:p>
        </p:txBody>
      </p:sp>
      <p:sp>
        <p:nvSpPr>
          <p:cNvPr id="15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412501" y="6597352"/>
            <a:ext cx="318998" cy="184666"/>
          </a:xfrm>
        </p:spPr>
        <p:txBody>
          <a:bodyPr wrap="none" lIns="0" tIns="0" rIns="0" bIns="0">
            <a:spAutoFit/>
          </a:bodyPr>
          <a:lstStyle/>
          <a:p>
            <a:r>
              <a:rPr lang="en-US" altLang="ko-KR" dirty="0" smtClean="0"/>
              <a:t>- </a:t>
            </a:r>
            <a:fld id="{CC05DD7A-FD48-404B-B317-4A8E80C1C401}" type="slidenum">
              <a:rPr lang="ko-KR" altLang="en-US" smtClean="0"/>
              <a:pPr/>
              <a:t>14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07504" y="116633"/>
          <a:ext cx="8932800" cy="6330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5328592"/>
                <a:gridCol w="2524088"/>
              </a:tblGrid>
              <a:tr h="408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화면 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댓글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 작성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12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화면 설명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Ajax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를 활용해 동적으로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댓글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 작성하는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931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화면 </a:t>
                      </a:r>
                      <a:r>
                        <a:rPr lang="en-US" altLang="ko-KR" sz="1400" b="0" dirty="0" smtClean="0"/>
                        <a:t>Layout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세부기능 설명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5015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588224" y="1556792"/>
          <a:ext cx="237626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Ajax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를 활용해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동적으로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댓글을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작성한다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588224" y="2132856"/>
          <a:ext cx="237626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해당 아이디로 로그인한 사용자만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본인의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댓글을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수정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삭제할 수 있다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187132" y="1511558"/>
            <a:ext cx="3052638" cy="4858309"/>
            <a:chOff x="842963" y="-3486150"/>
            <a:chExt cx="7458075" cy="11296178"/>
          </a:xfrm>
        </p:grpSpPr>
        <p:pic>
          <p:nvPicPr>
            <p:cNvPr id="15362" name="Picture 2" descr="D:\java 자료\프로젝트_관련\화면캡쳐\20170824_153944.png"/>
            <p:cNvPicPr>
              <a:picLocks noChangeAspect="1" noChangeArrowheads="1"/>
            </p:cNvPicPr>
            <p:nvPr/>
          </p:nvPicPr>
          <p:blipFill>
            <a:blip r:embed="rId2" cstate="print"/>
            <a:srcRect t="38652"/>
            <a:stretch>
              <a:fillRect/>
            </a:stretch>
          </p:blipFill>
          <p:spPr bwMode="auto">
            <a:xfrm>
              <a:off x="842963" y="2924944"/>
              <a:ext cx="7458075" cy="4885084"/>
            </a:xfrm>
            <a:prstGeom prst="rect">
              <a:avLst/>
            </a:prstGeom>
            <a:noFill/>
          </p:spPr>
        </p:pic>
        <p:pic>
          <p:nvPicPr>
            <p:cNvPr id="17" name="Picture 3" descr="D:\java 자료\프로젝트_관련\화면캡쳐\20170824_153933.png"/>
            <p:cNvPicPr>
              <a:picLocks noChangeAspect="1" noChangeArrowheads="1"/>
            </p:cNvPicPr>
            <p:nvPr/>
          </p:nvPicPr>
          <p:blipFill>
            <a:blip r:embed="rId3" cstate="print"/>
            <a:srcRect t="214"/>
            <a:stretch>
              <a:fillRect/>
            </a:stretch>
          </p:blipFill>
          <p:spPr bwMode="auto">
            <a:xfrm>
              <a:off x="842963" y="-3486150"/>
              <a:ext cx="7458075" cy="7945945"/>
            </a:xfrm>
            <a:prstGeom prst="rect">
              <a:avLst/>
            </a:prstGeom>
            <a:noFill/>
          </p:spPr>
        </p:pic>
      </p:grpSp>
      <p:pic>
        <p:nvPicPr>
          <p:cNvPr id="15364" name="Picture 4" descr="D:\java 자료\프로젝트_관련\화면캡쳐\20170824_154140.png"/>
          <p:cNvPicPr>
            <a:picLocks noChangeAspect="1" noChangeArrowheads="1"/>
          </p:cNvPicPr>
          <p:nvPr/>
        </p:nvPicPr>
        <p:blipFill>
          <a:blip r:embed="rId4" cstate="print"/>
          <a:srcRect t="2331" r="20962"/>
          <a:stretch>
            <a:fillRect/>
          </a:stretch>
        </p:blipFill>
        <p:spPr bwMode="auto">
          <a:xfrm>
            <a:off x="3517143" y="2456648"/>
            <a:ext cx="2974690" cy="3924680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3589734" y="2439938"/>
            <a:ext cx="2877741" cy="1827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419872" y="220486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3626371" y="3032373"/>
            <a:ext cx="907529" cy="263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447034" y="3016002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/>
              <a:t>2</a:t>
            </a:r>
            <a:endParaRPr lang="ko-KR" altLang="en-US" sz="1600" b="1" dirty="0"/>
          </a:p>
        </p:txBody>
      </p:sp>
      <p:sp>
        <p:nvSpPr>
          <p:cNvPr id="24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412501" y="6597352"/>
            <a:ext cx="318998" cy="184666"/>
          </a:xfrm>
        </p:spPr>
        <p:txBody>
          <a:bodyPr wrap="none" lIns="0" tIns="0" rIns="0" bIns="0">
            <a:spAutoFit/>
          </a:bodyPr>
          <a:lstStyle/>
          <a:p>
            <a:r>
              <a:rPr lang="en-US" altLang="ko-KR" dirty="0" smtClean="0"/>
              <a:t>- </a:t>
            </a:r>
            <a:fld id="{CC05DD7A-FD48-404B-B317-4A8E80C1C401}" type="slidenum">
              <a:rPr lang="ko-KR" altLang="en-US" smtClean="0"/>
              <a:pPr/>
              <a:t>15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07504" y="116633"/>
          <a:ext cx="8932800" cy="6330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5328592"/>
                <a:gridCol w="2524088"/>
              </a:tblGrid>
              <a:tr h="408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화면 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댓글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 수정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12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화면 설명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Ajax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를 활용해 동적으로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댓글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 수정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삭제하는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931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화면 </a:t>
                      </a:r>
                      <a:r>
                        <a:rPr lang="en-US" altLang="ko-KR" sz="1400" b="0" dirty="0" smtClean="0"/>
                        <a:t>Layout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세부기능 설명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5015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588224" y="1556792"/>
          <a:ext cx="2376264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Ajax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를 활용해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로그인한 사용자 자신이 작성한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댓글을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동시에 수정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삭제 가능하도록 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588224" y="2420888"/>
          <a:ext cx="2376264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수정완료된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댓글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4339" name="Picture 3" descr="D:\java 자료\프로젝트_관련\화면캡쳐\20170824_154250.png"/>
          <p:cNvPicPr>
            <a:picLocks noChangeAspect="1" noChangeArrowheads="1"/>
          </p:cNvPicPr>
          <p:nvPr/>
        </p:nvPicPr>
        <p:blipFill>
          <a:blip r:embed="rId2" cstate="print"/>
          <a:srcRect t="4785" r="19711"/>
          <a:stretch>
            <a:fillRect/>
          </a:stretch>
        </p:blipFill>
        <p:spPr bwMode="auto">
          <a:xfrm>
            <a:off x="3859730" y="1800808"/>
            <a:ext cx="2601623" cy="3993502"/>
          </a:xfrm>
          <a:prstGeom prst="rect">
            <a:avLst/>
          </a:prstGeom>
          <a:noFill/>
        </p:spPr>
      </p:pic>
      <p:pic>
        <p:nvPicPr>
          <p:cNvPr id="14340" name="Picture 4" descr="D:\java 자료\프로젝트_관련\화면캡쳐\20170824_154239.png"/>
          <p:cNvPicPr>
            <a:picLocks noChangeAspect="1" noChangeArrowheads="1"/>
          </p:cNvPicPr>
          <p:nvPr/>
        </p:nvPicPr>
        <p:blipFill>
          <a:blip r:embed="rId3" cstate="print"/>
          <a:srcRect l="997" t="4549"/>
          <a:stretch>
            <a:fillRect/>
          </a:stretch>
        </p:blipFill>
        <p:spPr bwMode="auto">
          <a:xfrm>
            <a:off x="137160" y="1803798"/>
            <a:ext cx="3208020" cy="4003366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179512" y="1728680"/>
            <a:ext cx="3142186" cy="1994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07504" y="1547461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26" name="직사각형 25"/>
          <p:cNvSpPr/>
          <p:nvPr/>
        </p:nvSpPr>
        <p:spPr>
          <a:xfrm>
            <a:off x="3867953" y="1726163"/>
            <a:ext cx="2607492" cy="1875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707904" y="1547461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/>
              <a:t>2</a:t>
            </a:r>
            <a:endParaRPr lang="ko-KR" altLang="en-US" sz="1600" b="1" dirty="0"/>
          </a:p>
        </p:txBody>
      </p:sp>
      <p:sp>
        <p:nvSpPr>
          <p:cNvPr id="28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412501" y="6597352"/>
            <a:ext cx="318998" cy="184666"/>
          </a:xfrm>
        </p:spPr>
        <p:txBody>
          <a:bodyPr wrap="none" lIns="0" tIns="0" rIns="0" bIns="0">
            <a:spAutoFit/>
          </a:bodyPr>
          <a:lstStyle/>
          <a:p>
            <a:r>
              <a:rPr lang="en-US" altLang="ko-KR" dirty="0" smtClean="0"/>
              <a:t>- </a:t>
            </a:r>
            <a:fld id="{CC05DD7A-FD48-404B-B317-4A8E80C1C401}" type="slidenum">
              <a:rPr lang="ko-KR" altLang="en-US" smtClean="0"/>
              <a:pPr/>
              <a:t>16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71212" y="548680"/>
            <a:ext cx="143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DB </a:t>
            </a:r>
            <a:r>
              <a:rPr lang="ko-KR" altLang="en-US" sz="28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구성</a:t>
            </a:r>
            <a:endParaRPr lang="en-US" altLang="ko-KR" sz="28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</p:txBody>
      </p:sp>
      <p:pic>
        <p:nvPicPr>
          <p:cNvPr id="1026" name="Picture 2" descr="D:\java 자료\프로젝트_관련\화면캡쳐\20170824_18002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900" y="2060848"/>
            <a:ext cx="8964613" cy="4543425"/>
          </a:xfrm>
          <a:prstGeom prst="rect">
            <a:avLst/>
          </a:prstGeom>
          <a:noFill/>
        </p:spPr>
      </p:pic>
      <p:sp>
        <p:nvSpPr>
          <p:cNvPr id="4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412501" y="6597352"/>
            <a:ext cx="318998" cy="184666"/>
          </a:xfrm>
        </p:spPr>
        <p:txBody>
          <a:bodyPr wrap="none" lIns="0" tIns="0" rIns="0" bIns="0">
            <a:spAutoFit/>
          </a:bodyPr>
          <a:lstStyle/>
          <a:p>
            <a:r>
              <a:rPr lang="en-US" altLang="ko-KR" dirty="0" smtClean="0"/>
              <a:t>- </a:t>
            </a:r>
            <a:fld id="{CC05DD7A-FD48-404B-B317-4A8E80C1C401}" type="slidenum">
              <a:rPr lang="ko-KR" altLang="en-US" smtClean="0"/>
              <a:pPr/>
              <a:t>17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99"/>
          <p:cNvSpPr>
            <a:spLocks noChangeArrowheads="1"/>
          </p:cNvSpPr>
          <p:nvPr/>
        </p:nvSpPr>
        <p:spPr bwMode="auto">
          <a:xfrm>
            <a:off x="3786872" y="1351221"/>
            <a:ext cx="1004099" cy="463846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400" b="1" dirty="0"/>
              <a:t>Main</a:t>
            </a:r>
          </a:p>
        </p:txBody>
      </p:sp>
      <p:sp>
        <p:nvSpPr>
          <p:cNvPr id="10" name="Rectangle 301"/>
          <p:cNvSpPr>
            <a:spLocks noChangeArrowheads="1"/>
          </p:cNvSpPr>
          <p:nvPr/>
        </p:nvSpPr>
        <p:spPr bwMode="auto">
          <a:xfrm>
            <a:off x="6047797" y="2526433"/>
            <a:ext cx="720367" cy="309958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400" dirty="0" smtClean="0"/>
              <a:t>게시판</a:t>
            </a:r>
            <a:endParaRPr lang="en-US" altLang="ko-KR" sz="1400" dirty="0"/>
          </a:p>
        </p:txBody>
      </p:sp>
      <p:sp>
        <p:nvSpPr>
          <p:cNvPr id="14" name="Rectangle 313"/>
          <p:cNvSpPr>
            <a:spLocks noChangeArrowheads="1"/>
          </p:cNvSpPr>
          <p:nvPr/>
        </p:nvSpPr>
        <p:spPr bwMode="auto">
          <a:xfrm>
            <a:off x="2010846" y="2526433"/>
            <a:ext cx="720367" cy="309958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16" name="Rectangle 318"/>
          <p:cNvSpPr>
            <a:spLocks noChangeArrowheads="1"/>
          </p:cNvSpPr>
          <p:nvPr/>
        </p:nvSpPr>
        <p:spPr bwMode="auto">
          <a:xfrm>
            <a:off x="3307549" y="2526433"/>
            <a:ext cx="1321492" cy="309958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400" dirty="0" smtClean="0"/>
              <a:t>회원정보 관리</a:t>
            </a:r>
            <a:endParaRPr lang="ko-KR" altLang="en-US" sz="1400" dirty="0"/>
          </a:p>
        </p:txBody>
      </p:sp>
      <p:sp>
        <p:nvSpPr>
          <p:cNvPr id="17" name="Rectangle 335"/>
          <p:cNvSpPr>
            <a:spLocks noChangeArrowheads="1"/>
          </p:cNvSpPr>
          <p:nvPr/>
        </p:nvSpPr>
        <p:spPr bwMode="auto">
          <a:xfrm>
            <a:off x="683568" y="2526433"/>
            <a:ext cx="899903" cy="309958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sp>
        <p:nvSpPr>
          <p:cNvPr id="18" name="Text Box 337"/>
          <p:cNvSpPr txBox="1">
            <a:spLocks noChangeArrowheads="1"/>
          </p:cNvSpPr>
          <p:nvPr/>
        </p:nvSpPr>
        <p:spPr bwMode="auto">
          <a:xfrm>
            <a:off x="2010846" y="2843605"/>
            <a:ext cx="82907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400" dirty="0" smtClean="0">
                <a:latin typeface="돋움" panose="020B0600000101010101" pitchFamily="50" charset="-127"/>
              </a:rPr>
              <a:t>로그인</a:t>
            </a:r>
            <a:endParaRPr lang="ko-KR" altLang="en-US" sz="1400" dirty="0">
              <a:latin typeface="돋움" panose="020B0600000101010101" pitchFamily="50" charset="-127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71212" y="548680"/>
            <a:ext cx="31181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프로젝트 사이트 </a:t>
            </a:r>
            <a:r>
              <a:rPr lang="ko-KR" altLang="en-US" sz="2800" b="1" spc="-150" dirty="0" err="1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맵</a:t>
            </a:r>
            <a:endParaRPr lang="en-US" altLang="ko-KR" sz="28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29" name="Text Box 337"/>
          <p:cNvSpPr txBox="1">
            <a:spLocks noChangeArrowheads="1"/>
          </p:cNvSpPr>
          <p:nvPr/>
        </p:nvSpPr>
        <p:spPr bwMode="auto">
          <a:xfrm>
            <a:off x="3307549" y="2843605"/>
            <a:ext cx="142699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400" dirty="0" smtClean="0">
                <a:latin typeface="돋움" panose="020B0600000101010101" pitchFamily="50" charset="-127"/>
              </a:rPr>
              <a:t>회원정보 수정</a:t>
            </a:r>
            <a:endParaRPr lang="en-US" altLang="ko-KR" sz="1400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400" dirty="0" smtClean="0">
                <a:latin typeface="돋움" panose="020B0600000101010101" pitchFamily="50" charset="-127"/>
              </a:rPr>
              <a:t>비밀번호 수정</a:t>
            </a:r>
            <a:endParaRPr lang="en-US" altLang="ko-KR" sz="1400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400" dirty="0" smtClean="0">
                <a:latin typeface="돋움" panose="020B0600000101010101" pitchFamily="50" charset="-127"/>
              </a:rPr>
              <a:t>회원 탈퇴</a:t>
            </a:r>
            <a:endParaRPr lang="ko-KR" altLang="en-US" sz="1400" dirty="0">
              <a:latin typeface="돋움" panose="020B0600000101010101" pitchFamily="50" charset="-127"/>
            </a:endParaRPr>
          </a:p>
        </p:txBody>
      </p:sp>
      <p:sp>
        <p:nvSpPr>
          <p:cNvPr id="31" name="Text Box 337"/>
          <p:cNvSpPr txBox="1">
            <a:spLocks noChangeArrowheads="1"/>
          </p:cNvSpPr>
          <p:nvPr/>
        </p:nvSpPr>
        <p:spPr bwMode="auto">
          <a:xfrm>
            <a:off x="6047797" y="3446130"/>
            <a:ext cx="1426994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400" dirty="0" smtClean="0">
                <a:latin typeface="돋움" panose="020B0600000101010101" pitchFamily="50" charset="-127"/>
              </a:rPr>
              <a:t>공지사항 쓰기</a:t>
            </a:r>
            <a:endParaRPr lang="ko-KR" altLang="en-US" sz="1400" dirty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400" dirty="0" smtClean="0">
                <a:latin typeface="돋움" panose="020B0600000101010101" pitchFamily="50" charset="-127"/>
              </a:rPr>
              <a:t>공지사항 수정</a:t>
            </a:r>
            <a:endParaRPr lang="ko-KR" altLang="en-US" sz="1400" dirty="0">
              <a:latin typeface="돋움" panose="020B0600000101010101" pitchFamily="50" charset="-127"/>
            </a:endParaRPr>
          </a:p>
        </p:txBody>
      </p:sp>
      <p:sp>
        <p:nvSpPr>
          <p:cNvPr id="33" name="Text Box 337"/>
          <p:cNvSpPr txBox="1">
            <a:spLocks noChangeArrowheads="1"/>
          </p:cNvSpPr>
          <p:nvPr/>
        </p:nvSpPr>
        <p:spPr bwMode="auto">
          <a:xfrm>
            <a:off x="683568" y="2843605"/>
            <a:ext cx="10086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400" smtClean="0">
                <a:latin typeface="돋움" panose="020B0600000101010101" pitchFamily="50" charset="-127"/>
              </a:rPr>
              <a:t>회원가입</a:t>
            </a:r>
            <a:endParaRPr lang="ko-KR" altLang="en-US" sz="1400" dirty="0">
              <a:latin typeface="돋움" panose="020B0600000101010101" pitchFamily="50" charset="-127"/>
            </a:endParaRPr>
          </a:p>
        </p:txBody>
      </p:sp>
      <p:sp>
        <p:nvSpPr>
          <p:cNvPr id="34" name="Text Box 337"/>
          <p:cNvSpPr txBox="1">
            <a:spLocks noChangeArrowheads="1"/>
          </p:cNvSpPr>
          <p:nvPr/>
        </p:nvSpPr>
        <p:spPr bwMode="auto">
          <a:xfrm>
            <a:off x="6047797" y="4077072"/>
            <a:ext cx="1426994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400" dirty="0" smtClean="0">
                <a:latin typeface="돋움" panose="020B0600000101010101" pitchFamily="50" charset="-127"/>
              </a:rPr>
              <a:t>공지사항 쓰기</a:t>
            </a:r>
            <a:endParaRPr lang="ko-KR" altLang="en-US" sz="1400" dirty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400" dirty="0" smtClean="0">
                <a:latin typeface="돋움" panose="020B0600000101010101" pitchFamily="50" charset="-127"/>
              </a:rPr>
              <a:t>공지사항 수정</a:t>
            </a:r>
            <a:endParaRPr lang="ko-KR" altLang="en-US" sz="1400" dirty="0">
              <a:latin typeface="돋움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4631047" y="3591833"/>
            <a:ext cx="4521184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lvl="0" algn="ctr" latinLnBrk="0">
              <a:defRPr/>
            </a:pPr>
            <a:r>
              <a:rPr lang="ko-KR" altLang="en-US" sz="2000" b="1" kern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  <a:endParaRPr lang="ko-KR" altLang="en-US" sz="20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auto">
          <a:xfrm>
            <a:off x="2592371" y="3044147"/>
            <a:ext cx="4521184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회원가입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412501" y="6597352"/>
            <a:ext cx="318998" cy="184666"/>
          </a:xfrm>
        </p:spPr>
        <p:txBody>
          <a:bodyPr wrap="none" lIns="0" tIns="0" rIns="0" bIns="0">
            <a:spAutoFit/>
          </a:bodyPr>
          <a:lstStyle/>
          <a:p>
            <a:r>
              <a:rPr lang="en-US" altLang="ko-KR" dirty="0" smtClean="0"/>
              <a:t>- </a:t>
            </a:r>
            <a:fld id="{CC05DD7A-FD48-404B-B317-4A8E80C1C401}" type="slidenum">
              <a:rPr lang="ko-KR" altLang="en-US" smtClean="0"/>
              <a:pPr/>
              <a:t>3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07504" y="116633"/>
          <a:ext cx="8932800" cy="6330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5328592"/>
                <a:gridCol w="2524088"/>
              </a:tblGrid>
              <a:tr h="408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화면 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초기화면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12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화면 설명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게시판 페이지로 이동 가능한 초기화면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931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화면 </a:t>
                      </a:r>
                      <a:r>
                        <a:rPr lang="en-US" altLang="ko-KR" sz="1400" b="0" dirty="0" smtClean="0"/>
                        <a:t>Layout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세부기능 설명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5015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588224" y="1556792"/>
          <a:ext cx="2376264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회원가입 페이지로 이동한다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로그인 되었을 경우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(A)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화면으로 전환된다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588224" y="2564904"/>
          <a:ext cx="237626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게시판을 볼 수 있는 부분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마우스 오버 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(B)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를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슬라이드 다운하여 보여준다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6588224" y="3384416"/>
          <a:ext cx="237626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게시판 중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의 최신게시판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개를 보여주는 화면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클릭 시 해당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페이지로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이동한다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170" name="Picture 2" descr="D:\java 자료\프로젝트_관련\화면캡쳐\20170824_122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2220655"/>
            <a:ext cx="5181760" cy="4016657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4283969" y="2175215"/>
            <a:ext cx="1224136" cy="290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067944" y="2175215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20" name="타원 19"/>
          <p:cNvSpPr/>
          <p:nvPr/>
        </p:nvSpPr>
        <p:spPr>
          <a:xfrm>
            <a:off x="395536" y="4812943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3</a:t>
            </a:r>
            <a:endParaRPr lang="ko-KR" altLang="en-US" sz="1600" b="1" dirty="0"/>
          </a:p>
        </p:txBody>
      </p:sp>
      <p:sp>
        <p:nvSpPr>
          <p:cNvPr id="22" name="타원 21"/>
          <p:cNvSpPr/>
          <p:nvPr/>
        </p:nvSpPr>
        <p:spPr>
          <a:xfrm>
            <a:off x="4528867" y="2519119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2</a:t>
            </a:r>
            <a:endParaRPr lang="ko-KR" altLang="en-US" sz="1600" b="1" dirty="0"/>
          </a:p>
        </p:txBody>
      </p:sp>
      <p:pic>
        <p:nvPicPr>
          <p:cNvPr id="7171" name="Picture 3" descr="D:\java 자료\프로젝트_관련\화면캡쳐\20170824_122305.png"/>
          <p:cNvPicPr>
            <a:picLocks noChangeAspect="1" noChangeArrowheads="1"/>
          </p:cNvPicPr>
          <p:nvPr/>
        </p:nvPicPr>
        <p:blipFill>
          <a:blip r:embed="rId3" cstate="print"/>
          <a:srcRect l="87949" t="7292" r="2672" b="70479"/>
          <a:stretch>
            <a:fillRect/>
          </a:stretch>
        </p:blipFill>
        <p:spPr bwMode="auto">
          <a:xfrm>
            <a:off x="5508104" y="3126523"/>
            <a:ext cx="914400" cy="1679960"/>
          </a:xfrm>
          <a:prstGeom prst="rect">
            <a:avLst/>
          </a:prstGeom>
          <a:noFill/>
        </p:spPr>
      </p:pic>
      <p:pic>
        <p:nvPicPr>
          <p:cNvPr id="7172" name="Picture 4" descr="D:\java 자료\프로젝트_관련\화면캡쳐\20170824_122434.png"/>
          <p:cNvPicPr>
            <a:picLocks noChangeAspect="1" noChangeArrowheads="1"/>
          </p:cNvPicPr>
          <p:nvPr/>
        </p:nvPicPr>
        <p:blipFill>
          <a:blip r:embed="rId4" cstate="print"/>
          <a:srcRect l="67901" b="94559"/>
          <a:stretch>
            <a:fillRect/>
          </a:stretch>
        </p:blipFill>
        <p:spPr bwMode="auto">
          <a:xfrm>
            <a:off x="363332" y="1598256"/>
            <a:ext cx="2946032" cy="38009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333153" y="1620942"/>
            <a:ext cx="2937709" cy="367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03395" y="1576042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A</a:t>
            </a:r>
            <a:endParaRPr lang="ko-KR" altLang="en-US" sz="1600" b="1" dirty="0"/>
          </a:p>
        </p:txBody>
      </p:sp>
      <p:sp>
        <p:nvSpPr>
          <p:cNvPr id="26" name="직사각형 25"/>
          <p:cNvSpPr/>
          <p:nvPr/>
        </p:nvSpPr>
        <p:spPr>
          <a:xfrm>
            <a:off x="5442093" y="3127748"/>
            <a:ext cx="1045248" cy="17044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392369" y="3007821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B</a:t>
            </a:r>
            <a:endParaRPr lang="ko-KR" altLang="en-US" sz="1600" b="1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588224" y="5805264"/>
          <a:ext cx="237626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로그아웃과 정보수정 기능을 구현한다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412501" y="6597352"/>
            <a:ext cx="318998" cy="184666"/>
          </a:xfrm>
        </p:spPr>
        <p:txBody>
          <a:bodyPr wrap="none" lIns="0" tIns="0" rIns="0" bIns="0">
            <a:spAutoFit/>
          </a:bodyPr>
          <a:lstStyle/>
          <a:p>
            <a:r>
              <a:rPr lang="en-US" altLang="ko-KR" dirty="0" smtClean="0"/>
              <a:t>- </a:t>
            </a:r>
            <a:fld id="{CC05DD7A-FD48-404B-B317-4A8E80C1C401}" type="slidenum">
              <a:rPr lang="ko-KR" altLang="en-US" smtClean="0"/>
              <a:pPr/>
              <a:t>4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07504" y="116633"/>
          <a:ext cx="8932800" cy="6330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5328592"/>
                <a:gridCol w="2524088"/>
              </a:tblGrid>
              <a:tr h="408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화면 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12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화면 설명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회원가입 화면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중복체크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 기능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비밀번호 확인 기능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baseline="0" dirty="0" err="1" smtClean="0">
                          <a:solidFill>
                            <a:schemeClr val="tx1"/>
                          </a:solidFill>
                        </a:rPr>
                        <a:t>빈값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 확인 기능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API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기능 구현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931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화면 </a:t>
                      </a:r>
                      <a:r>
                        <a:rPr lang="en-US" altLang="ko-KR" sz="1400" b="0" dirty="0" smtClean="0"/>
                        <a:t>Layout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세부기능 설명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5015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588224" y="1556792"/>
          <a:ext cx="237626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의 아이디와 비교하여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중복 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(A)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경고창을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출력한다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588224" y="2060848"/>
          <a:ext cx="2376264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중복체크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완료시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검은색이 흰색으로 바뀌며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Disabled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가 삭제되어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(B)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처럼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글쓰기가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가능해진다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6588224" y="2852936"/>
          <a:ext cx="237626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비밀번호와 비밀번호 확인의 값이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일치하지 않을 경우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(B)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경고창을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출력한다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588224" y="3501008"/>
          <a:ext cx="2376264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비밀번호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정답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주소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중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빈값이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있을 경우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(C)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경고창을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출력한다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588224" y="4293096"/>
          <a:ext cx="237626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우편번호 찾기는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Daum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주소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를 활용해 구현한다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6588224" y="4797152"/>
          <a:ext cx="237626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회원가입이 성공적으로 이루어졌을 경우 해당 페이지로 이동한다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 descr="D:\java 자료\프로젝트_관련\화면캡쳐\사이트\20170825_110735.png"/>
          <p:cNvPicPr>
            <a:picLocks noChangeAspect="1" noChangeArrowheads="1"/>
          </p:cNvPicPr>
          <p:nvPr/>
        </p:nvPicPr>
        <p:blipFill>
          <a:blip r:embed="rId2" cstate="print"/>
          <a:srcRect l="3970" r="25887"/>
          <a:stretch>
            <a:fillRect/>
          </a:stretch>
        </p:blipFill>
        <p:spPr bwMode="auto">
          <a:xfrm>
            <a:off x="142894" y="1628800"/>
            <a:ext cx="2348380" cy="4674638"/>
          </a:xfrm>
          <a:prstGeom prst="rect">
            <a:avLst/>
          </a:prstGeom>
          <a:noFill/>
        </p:spPr>
      </p:pic>
      <p:sp>
        <p:nvSpPr>
          <p:cNvPr id="16" name="타원 15"/>
          <p:cNvSpPr/>
          <p:nvPr/>
        </p:nvSpPr>
        <p:spPr>
          <a:xfrm>
            <a:off x="1753445" y="1900807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23" name="타원 22"/>
          <p:cNvSpPr/>
          <p:nvPr/>
        </p:nvSpPr>
        <p:spPr>
          <a:xfrm>
            <a:off x="662783" y="2426071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2</a:t>
            </a:r>
            <a:endParaRPr lang="ko-KR" altLang="en-US" sz="1600" b="1" dirty="0"/>
          </a:p>
        </p:txBody>
      </p:sp>
      <p:sp>
        <p:nvSpPr>
          <p:cNvPr id="24" name="타원 23"/>
          <p:cNvSpPr/>
          <p:nvPr/>
        </p:nvSpPr>
        <p:spPr>
          <a:xfrm>
            <a:off x="662783" y="2824211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3</a:t>
            </a:r>
            <a:endParaRPr lang="ko-KR" altLang="en-US" sz="1600" b="1" dirty="0"/>
          </a:p>
        </p:txBody>
      </p:sp>
      <p:sp>
        <p:nvSpPr>
          <p:cNvPr id="25" name="타원 24"/>
          <p:cNvSpPr/>
          <p:nvPr/>
        </p:nvSpPr>
        <p:spPr>
          <a:xfrm>
            <a:off x="662783" y="3873016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4</a:t>
            </a:r>
            <a:endParaRPr lang="ko-KR" altLang="en-US" sz="1600" b="1" dirty="0"/>
          </a:p>
        </p:txBody>
      </p:sp>
      <p:sp>
        <p:nvSpPr>
          <p:cNvPr id="28" name="타원 27"/>
          <p:cNvSpPr/>
          <p:nvPr/>
        </p:nvSpPr>
        <p:spPr>
          <a:xfrm>
            <a:off x="662783" y="5222506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/>
              <a:t>5</a:t>
            </a:r>
            <a:endParaRPr lang="ko-KR" altLang="en-US" sz="1600" b="1" dirty="0"/>
          </a:p>
        </p:txBody>
      </p:sp>
      <p:sp>
        <p:nvSpPr>
          <p:cNvPr id="35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412501" y="6597352"/>
            <a:ext cx="318998" cy="184666"/>
          </a:xfrm>
        </p:spPr>
        <p:txBody>
          <a:bodyPr wrap="none" lIns="0" tIns="0" rIns="0" bIns="0">
            <a:spAutoFit/>
          </a:bodyPr>
          <a:lstStyle/>
          <a:p>
            <a:r>
              <a:rPr lang="en-US" altLang="ko-KR" dirty="0" smtClean="0"/>
              <a:t>- </a:t>
            </a:r>
            <a:fld id="{CC05DD7A-FD48-404B-B317-4A8E80C1C401}" type="slidenum">
              <a:rPr lang="ko-KR" altLang="en-US" smtClean="0"/>
              <a:pPr/>
              <a:t>5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2052" name="Picture 4" descr="D:\java 자료\프로젝트_관련\화면캡쳐\사이트\20170825_110959.png"/>
          <p:cNvPicPr>
            <a:picLocks noChangeAspect="1" noChangeArrowheads="1"/>
          </p:cNvPicPr>
          <p:nvPr/>
        </p:nvPicPr>
        <p:blipFill>
          <a:blip r:embed="rId3" cstate="print"/>
          <a:srcRect l="1784" r="25786"/>
          <a:stretch>
            <a:fillRect/>
          </a:stretch>
        </p:blipFill>
        <p:spPr bwMode="auto">
          <a:xfrm>
            <a:off x="2603241" y="1631401"/>
            <a:ext cx="2407298" cy="4666763"/>
          </a:xfrm>
          <a:prstGeom prst="rect">
            <a:avLst/>
          </a:prstGeom>
          <a:noFill/>
        </p:spPr>
      </p:pic>
      <p:pic>
        <p:nvPicPr>
          <p:cNvPr id="8195" name="Picture 3" descr="D:\java 자료\프로젝트_관련\화면캡쳐\20170824_122923.png"/>
          <p:cNvPicPr>
            <a:picLocks noChangeAspect="1" noChangeArrowheads="1"/>
          </p:cNvPicPr>
          <p:nvPr/>
        </p:nvPicPr>
        <p:blipFill>
          <a:blip r:embed="rId4" cstate="print"/>
          <a:srcRect l="36278" t="22803" r="35756" b="56388"/>
          <a:stretch>
            <a:fillRect/>
          </a:stretch>
        </p:blipFill>
        <p:spPr bwMode="auto">
          <a:xfrm>
            <a:off x="5114136" y="1628016"/>
            <a:ext cx="1361844" cy="771310"/>
          </a:xfrm>
          <a:prstGeom prst="rect">
            <a:avLst/>
          </a:prstGeom>
          <a:noFill/>
        </p:spPr>
      </p:pic>
      <p:pic>
        <p:nvPicPr>
          <p:cNvPr id="8196" name="Picture 4" descr="D:\java 자료\프로젝트_관련\화면캡쳐\20170824_123532.png"/>
          <p:cNvPicPr>
            <a:picLocks noChangeAspect="1" noChangeArrowheads="1"/>
          </p:cNvPicPr>
          <p:nvPr/>
        </p:nvPicPr>
        <p:blipFill>
          <a:blip r:embed="rId5" cstate="print"/>
          <a:srcRect l="5045" t="6003" r="5592" b="7655"/>
          <a:stretch>
            <a:fillRect/>
          </a:stretch>
        </p:blipFill>
        <p:spPr bwMode="auto">
          <a:xfrm>
            <a:off x="5060796" y="2716729"/>
            <a:ext cx="1397999" cy="771310"/>
          </a:xfrm>
          <a:prstGeom prst="rect">
            <a:avLst/>
          </a:prstGeom>
          <a:noFill/>
        </p:spPr>
      </p:pic>
      <p:pic>
        <p:nvPicPr>
          <p:cNvPr id="8197" name="Picture 5" descr="D:\java 자료\프로젝트_관련\화면캡쳐\20170824_123558.png"/>
          <p:cNvPicPr>
            <a:picLocks noChangeAspect="1" noChangeArrowheads="1"/>
          </p:cNvPicPr>
          <p:nvPr/>
        </p:nvPicPr>
        <p:blipFill>
          <a:blip r:embed="rId6" cstate="print"/>
          <a:srcRect l="5928" t="7306" r="4221" b="9572"/>
          <a:stretch>
            <a:fillRect/>
          </a:stretch>
        </p:blipFill>
        <p:spPr bwMode="auto">
          <a:xfrm>
            <a:off x="5076036" y="3713707"/>
            <a:ext cx="1407314" cy="795413"/>
          </a:xfrm>
          <a:prstGeom prst="rect">
            <a:avLst/>
          </a:prstGeom>
          <a:noFill/>
        </p:spPr>
      </p:pic>
      <p:sp>
        <p:nvSpPr>
          <p:cNvPr id="29" name="타원 28"/>
          <p:cNvSpPr/>
          <p:nvPr/>
        </p:nvSpPr>
        <p:spPr>
          <a:xfrm>
            <a:off x="4954104" y="1568763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/>
              <a:t>A</a:t>
            </a:r>
            <a:endParaRPr lang="ko-KR" altLang="en-US" sz="1600" b="1" dirty="0"/>
          </a:p>
        </p:txBody>
      </p:sp>
      <p:sp>
        <p:nvSpPr>
          <p:cNvPr id="30" name="타원 29"/>
          <p:cNvSpPr/>
          <p:nvPr/>
        </p:nvSpPr>
        <p:spPr>
          <a:xfrm>
            <a:off x="4954104" y="260222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B</a:t>
            </a:r>
            <a:endParaRPr lang="ko-KR" altLang="en-US" sz="1600" b="1" dirty="0"/>
          </a:p>
        </p:txBody>
      </p:sp>
      <p:sp>
        <p:nvSpPr>
          <p:cNvPr id="31" name="타원 30"/>
          <p:cNvSpPr/>
          <p:nvPr/>
        </p:nvSpPr>
        <p:spPr>
          <a:xfrm>
            <a:off x="4954104" y="3627943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C</a:t>
            </a:r>
            <a:endParaRPr lang="ko-KR" altLang="en-US" sz="1600" b="1" dirty="0"/>
          </a:p>
        </p:txBody>
      </p:sp>
      <p:pic>
        <p:nvPicPr>
          <p:cNvPr id="8198" name="Picture 6" descr="D:\java 자료\프로젝트_관련\화면캡쳐\20170824_123724.png"/>
          <p:cNvPicPr>
            <a:picLocks noChangeAspect="1" noChangeArrowheads="1"/>
          </p:cNvPicPr>
          <p:nvPr/>
        </p:nvPicPr>
        <p:blipFill>
          <a:blip r:embed="rId7" cstate="print"/>
          <a:srcRect l="31183" t="18707" r="34046" b="16071"/>
          <a:stretch>
            <a:fillRect/>
          </a:stretch>
        </p:blipFill>
        <p:spPr bwMode="auto">
          <a:xfrm>
            <a:off x="5324073" y="5776113"/>
            <a:ext cx="1059180" cy="567891"/>
          </a:xfrm>
          <a:prstGeom prst="rect">
            <a:avLst/>
          </a:prstGeom>
          <a:noFill/>
        </p:spPr>
      </p:pic>
      <p:sp>
        <p:nvSpPr>
          <p:cNvPr id="34" name="직사각형 33"/>
          <p:cNvSpPr/>
          <p:nvPr/>
        </p:nvSpPr>
        <p:spPr>
          <a:xfrm>
            <a:off x="5273040" y="5787691"/>
            <a:ext cx="1140688" cy="539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076056" y="5670003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6</a:t>
            </a:r>
            <a:endParaRPr lang="ko-KR" altLang="en-US" sz="1600" b="1" dirty="0"/>
          </a:p>
        </p:txBody>
      </p:sp>
      <p:sp>
        <p:nvSpPr>
          <p:cNvPr id="37" name="직사각형 36"/>
          <p:cNvSpPr/>
          <p:nvPr/>
        </p:nvSpPr>
        <p:spPr>
          <a:xfrm>
            <a:off x="3303849" y="2430219"/>
            <a:ext cx="1352128" cy="2701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131840" y="2276872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B</a:t>
            </a:r>
            <a:endParaRPr lang="ko-KR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4631047" y="3591833"/>
            <a:ext cx="4521184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lvl="0" algn="ctr" latinLnBrk="0">
              <a:defRPr/>
            </a:pPr>
            <a:r>
              <a:rPr lang="ko-KR" altLang="en-US" sz="20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endParaRPr lang="ko-KR" altLang="en-US" sz="20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auto">
          <a:xfrm>
            <a:off x="2592371" y="3044147"/>
            <a:ext cx="4521184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로그인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412501" y="6597352"/>
            <a:ext cx="318998" cy="184666"/>
          </a:xfrm>
        </p:spPr>
        <p:txBody>
          <a:bodyPr wrap="none" lIns="0" tIns="0" rIns="0" bIns="0">
            <a:spAutoFit/>
          </a:bodyPr>
          <a:lstStyle/>
          <a:p>
            <a:r>
              <a:rPr lang="en-US" altLang="ko-KR" dirty="0" smtClean="0"/>
              <a:t>- </a:t>
            </a:r>
            <a:fld id="{CC05DD7A-FD48-404B-B317-4A8E80C1C401}" type="slidenum">
              <a:rPr lang="ko-KR" altLang="en-US" smtClean="0"/>
              <a:pPr/>
              <a:t>6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07504" y="116633"/>
          <a:ext cx="8932800" cy="6330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5328592"/>
                <a:gridCol w="2524088"/>
              </a:tblGrid>
              <a:tr h="408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화면 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12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화면 설명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로그인하는 화면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아이디나 비밀번호가 일치하지 않을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 경우 </a:t>
                      </a:r>
                      <a:r>
                        <a:rPr lang="ko-KR" altLang="en-US" sz="1400" b="0" baseline="0" dirty="0" err="1" smtClean="0">
                          <a:solidFill>
                            <a:schemeClr val="tx1"/>
                          </a:solidFill>
                        </a:rPr>
                        <a:t>경고창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 출력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931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화면 </a:t>
                      </a:r>
                      <a:r>
                        <a:rPr lang="en-US" altLang="ko-KR" sz="1400" b="0" dirty="0" smtClean="0"/>
                        <a:t>Layout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세부기능 설명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5015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588224" y="1556792"/>
          <a:ext cx="2376264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아이디 비밀번호가 일치하지 않을 경우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경고창을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출력하며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228600" indent="-228600" latinLnBrk="1">
                        <a:buNone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None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일치할 경우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(B)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를 출력하고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로그인이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성공한다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588224" y="2852936"/>
          <a:ext cx="237626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회원가입을 원할 경우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회원가입 페이지로 이동한다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D:\java 자료\프로젝트_관련\화면캡쳐\사이트\20170825_110448.png"/>
          <p:cNvPicPr>
            <a:picLocks noChangeAspect="1" noChangeArrowheads="1"/>
          </p:cNvPicPr>
          <p:nvPr/>
        </p:nvPicPr>
        <p:blipFill>
          <a:blip r:embed="rId2" cstate="print"/>
          <a:srcRect l="8730" t="6413" r="5673" b="8512"/>
          <a:stretch>
            <a:fillRect/>
          </a:stretch>
        </p:blipFill>
        <p:spPr bwMode="auto">
          <a:xfrm>
            <a:off x="525760" y="1612167"/>
            <a:ext cx="4264090" cy="3573625"/>
          </a:xfrm>
          <a:prstGeom prst="rect">
            <a:avLst/>
          </a:prstGeom>
          <a:noFill/>
        </p:spPr>
      </p:pic>
      <p:sp>
        <p:nvSpPr>
          <p:cNvPr id="16" name="타원 15"/>
          <p:cNvSpPr/>
          <p:nvPr/>
        </p:nvSpPr>
        <p:spPr>
          <a:xfrm>
            <a:off x="467544" y="1556792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pic>
        <p:nvPicPr>
          <p:cNvPr id="9219" name="Picture 3" descr="D:\java 자료\프로젝트_관련\화면캡쳐\20170824_124145.png"/>
          <p:cNvPicPr>
            <a:picLocks noChangeAspect="1" noChangeArrowheads="1"/>
          </p:cNvPicPr>
          <p:nvPr/>
        </p:nvPicPr>
        <p:blipFill>
          <a:blip r:embed="rId3" cstate="print"/>
          <a:srcRect l="14632" r="17579"/>
          <a:stretch>
            <a:fillRect/>
          </a:stretch>
        </p:blipFill>
        <p:spPr bwMode="auto">
          <a:xfrm>
            <a:off x="2237615" y="5205029"/>
            <a:ext cx="1938883" cy="1204292"/>
          </a:xfrm>
          <a:prstGeom prst="rect">
            <a:avLst/>
          </a:prstGeom>
          <a:noFill/>
        </p:spPr>
      </p:pic>
      <p:sp>
        <p:nvSpPr>
          <p:cNvPr id="25" name="타원 24"/>
          <p:cNvSpPr/>
          <p:nvPr/>
        </p:nvSpPr>
        <p:spPr>
          <a:xfrm>
            <a:off x="2093599" y="5133021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/>
              <a:t>A</a:t>
            </a:r>
            <a:endParaRPr lang="ko-KR" altLang="en-US" sz="1600" b="1" dirty="0"/>
          </a:p>
        </p:txBody>
      </p:sp>
      <p:pic>
        <p:nvPicPr>
          <p:cNvPr id="9220" name="Picture 4" descr="D:\java 자료\프로젝트_관련\화면캡쳐\20170824_124213.png"/>
          <p:cNvPicPr>
            <a:picLocks noChangeAspect="1" noChangeArrowheads="1"/>
          </p:cNvPicPr>
          <p:nvPr/>
        </p:nvPicPr>
        <p:blipFill>
          <a:blip r:embed="rId4" cstate="print"/>
          <a:srcRect l="4101" t="5126" r="3979"/>
          <a:stretch>
            <a:fillRect/>
          </a:stretch>
        </p:blipFill>
        <p:spPr bwMode="auto">
          <a:xfrm>
            <a:off x="4386420" y="5209593"/>
            <a:ext cx="2076450" cy="1199728"/>
          </a:xfrm>
          <a:prstGeom prst="rect">
            <a:avLst/>
          </a:prstGeom>
          <a:noFill/>
        </p:spPr>
      </p:pic>
      <p:sp>
        <p:nvSpPr>
          <p:cNvPr id="24" name="타원 23"/>
          <p:cNvSpPr/>
          <p:nvPr/>
        </p:nvSpPr>
        <p:spPr>
          <a:xfrm>
            <a:off x="4221765" y="506974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B</a:t>
            </a:r>
            <a:endParaRPr lang="ko-KR" altLang="en-US" sz="1600" b="1" dirty="0"/>
          </a:p>
        </p:txBody>
      </p:sp>
      <p:sp>
        <p:nvSpPr>
          <p:cNvPr id="26" name="타원 25"/>
          <p:cNvSpPr/>
          <p:nvPr/>
        </p:nvSpPr>
        <p:spPr>
          <a:xfrm>
            <a:off x="404867" y="427443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/>
              <a:t>2</a:t>
            </a:r>
            <a:endParaRPr lang="ko-KR" altLang="en-US" sz="1600" b="1" dirty="0"/>
          </a:p>
        </p:txBody>
      </p:sp>
      <p:sp>
        <p:nvSpPr>
          <p:cNvPr id="28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412501" y="6597352"/>
            <a:ext cx="318998" cy="184666"/>
          </a:xfrm>
        </p:spPr>
        <p:txBody>
          <a:bodyPr wrap="none" lIns="0" tIns="0" rIns="0" bIns="0">
            <a:spAutoFit/>
          </a:bodyPr>
          <a:lstStyle/>
          <a:p>
            <a:r>
              <a:rPr lang="en-US" altLang="ko-KR" dirty="0" smtClean="0"/>
              <a:t>- </a:t>
            </a:r>
            <a:fld id="{CC05DD7A-FD48-404B-B317-4A8E80C1C401}" type="slidenum">
              <a:rPr lang="ko-KR" altLang="en-US" smtClean="0"/>
              <a:pPr/>
              <a:t>7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404867" y="4653136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3</a:t>
            </a:r>
            <a:endParaRPr lang="ko-KR" altLang="en-US" sz="1600" b="1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588224" y="3429000"/>
          <a:ext cx="237626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비밀번호를 잊어 버렸을 경우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찾을 수 있는 기능을 구현한다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07504" y="116633"/>
          <a:ext cx="8932800" cy="6330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5328592"/>
                <a:gridCol w="2524088"/>
              </a:tblGrid>
              <a:tr h="408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화면 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회원정보 수정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12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화면 설명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회원정보 변경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비밀번호 변경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회원탈퇴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931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화면 </a:t>
                      </a:r>
                      <a:r>
                        <a:rPr lang="en-US" altLang="ko-KR" sz="1400" b="0" dirty="0" smtClean="0"/>
                        <a:t>Layout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세부기능 설명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5015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588224" y="1556792"/>
          <a:ext cx="237626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회원정보 수정 기능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로 회원정보를 받아와 보여준다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588224" y="2276872"/>
          <a:ext cx="237626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회원정보 변경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lphaUcParenBoth"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회원정보 수정으로 이동함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None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회원정보 수정 기능을 구현한다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6588224" y="2996952"/>
          <a:ext cx="237626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회원탈퇴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클릭 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(B)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경고창을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출력한다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6588224" y="3616449"/>
          <a:ext cx="237626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회원탈퇴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성공 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탈퇴 성공 페이지로 이동해 보여준다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 descr="D:\java 자료\프로젝트_관련\화면캡쳐\사이트\20170825_111641.png"/>
          <p:cNvPicPr>
            <a:picLocks noChangeAspect="1" noChangeArrowheads="1"/>
          </p:cNvPicPr>
          <p:nvPr/>
        </p:nvPicPr>
        <p:blipFill>
          <a:blip r:embed="rId3" cstate="print"/>
          <a:srcRect r="11445"/>
          <a:stretch>
            <a:fillRect/>
          </a:stretch>
        </p:blipFill>
        <p:spPr bwMode="auto">
          <a:xfrm>
            <a:off x="179512" y="1694080"/>
            <a:ext cx="3086202" cy="2959056"/>
          </a:xfrm>
          <a:prstGeom prst="rect">
            <a:avLst/>
          </a:prstGeom>
          <a:noFill/>
        </p:spPr>
      </p:pic>
      <p:sp>
        <p:nvSpPr>
          <p:cNvPr id="16" name="타원 15"/>
          <p:cNvSpPr/>
          <p:nvPr/>
        </p:nvSpPr>
        <p:spPr>
          <a:xfrm>
            <a:off x="1259632" y="170080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24" name="타원 23"/>
          <p:cNvSpPr/>
          <p:nvPr/>
        </p:nvSpPr>
        <p:spPr>
          <a:xfrm>
            <a:off x="683568" y="422108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2</a:t>
            </a:r>
            <a:endParaRPr lang="ko-KR" altLang="en-US" sz="1600" b="1" dirty="0"/>
          </a:p>
        </p:txBody>
      </p:sp>
      <p:sp>
        <p:nvSpPr>
          <p:cNvPr id="29" name="타원 28"/>
          <p:cNvSpPr/>
          <p:nvPr/>
        </p:nvSpPr>
        <p:spPr>
          <a:xfrm>
            <a:off x="2249082" y="422108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3</a:t>
            </a:r>
            <a:endParaRPr lang="ko-KR" altLang="en-US" sz="1600" b="1" dirty="0"/>
          </a:p>
        </p:txBody>
      </p:sp>
      <p:pic>
        <p:nvPicPr>
          <p:cNvPr id="10246" name="Picture 6" descr="D:\java 자료\프로젝트_관련\화면캡쳐\20170824_12575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019" y="4979268"/>
            <a:ext cx="2471986" cy="1419921"/>
          </a:xfrm>
          <a:prstGeom prst="rect">
            <a:avLst/>
          </a:prstGeom>
          <a:noFill/>
        </p:spPr>
      </p:pic>
      <p:sp>
        <p:nvSpPr>
          <p:cNvPr id="34" name="타원 33"/>
          <p:cNvSpPr/>
          <p:nvPr/>
        </p:nvSpPr>
        <p:spPr>
          <a:xfrm>
            <a:off x="342578" y="494116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/>
              <a:t>B</a:t>
            </a:r>
            <a:endParaRPr lang="ko-KR" altLang="en-US" sz="1600" b="1" dirty="0"/>
          </a:p>
        </p:txBody>
      </p:sp>
      <p:pic>
        <p:nvPicPr>
          <p:cNvPr id="3075" name="Picture 3" descr="D:\java 자료\프로젝트_관련\화면캡쳐\사이트\20170825_111747.png"/>
          <p:cNvPicPr>
            <a:picLocks noChangeAspect="1" noChangeArrowheads="1"/>
          </p:cNvPicPr>
          <p:nvPr/>
        </p:nvPicPr>
        <p:blipFill>
          <a:blip r:embed="rId5" cstate="print"/>
          <a:srcRect r="11780"/>
          <a:stretch>
            <a:fillRect/>
          </a:stretch>
        </p:blipFill>
        <p:spPr bwMode="auto">
          <a:xfrm>
            <a:off x="3366525" y="1700808"/>
            <a:ext cx="3071597" cy="2956315"/>
          </a:xfrm>
          <a:prstGeom prst="rect">
            <a:avLst/>
          </a:prstGeom>
          <a:noFill/>
        </p:spPr>
      </p:pic>
      <p:sp>
        <p:nvSpPr>
          <p:cNvPr id="35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412501" y="6597352"/>
            <a:ext cx="318998" cy="184666"/>
          </a:xfrm>
        </p:spPr>
        <p:txBody>
          <a:bodyPr wrap="none" lIns="0" tIns="0" rIns="0" bIns="0">
            <a:spAutoFit/>
          </a:bodyPr>
          <a:lstStyle/>
          <a:p>
            <a:r>
              <a:rPr lang="en-US" altLang="ko-KR" dirty="0" smtClean="0"/>
              <a:t>- </a:t>
            </a:r>
            <a:fld id="{CC05DD7A-FD48-404B-B317-4A8E80C1C401}" type="slidenum">
              <a:rPr lang="ko-KR" altLang="en-US" smtClean="0"/>
              <a:pPr/>
              <a:t>8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4427984" y="170080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A</a:t>
            </a:r>
            <a:endParaRPr lang="ko-KR" altLang="en-US" sz="1600" b="1" dirty="0"/>
          </a:p>
        </p:txBody>
      </p:sp>
      <p:pic>
        <p:nvPicPr>
          <p:cNvPr id="10247" name="Picture 7" descr="D:\java 자료\프로젝트_관련\화면캡쳐\20170824_125802.png"/>
          <p:cNvPicPr>
            <a:picLocks noChangeAspect="1" noChangeArrowheads="1"/>
          </p:cNvPicPr>
          <p:nvPr/>
        </p:nvPicPr>
        <p:blipFill>
          <a:blip r:embed="rId6" cstate="print"/>
          <a:srcRect l="14575" r="10502"/>
          <a:stretch>
            <a:fillRect/>
          </a:stretch>
        </p:blipFill>
        <p:spPr bwMode="auto">
          <a:xfrm>
            <a:off x="3724275" y="5013176"/>
            <a:ext cx="2305050" cy="1333500"/>
          </a:xfrm>
          <a:prstGeom prst="rect">
            <a:avLst/>
          </a:prstGeom>
          <a:noFill/>
        </p:spPr>
      </p:pic>
      <p:sp>
        <p:nvSpPr>
          <p:cNvPr id="32" name="타원 31"/>
          <p:cNvSpPr/>
          <p:nvPr/>
        </p:nvSpPr>
        <p:spPr>
          <a:xfrm>
            <a:off x="3635896" y="5013176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4</a:t>
            </a:r>
            <a:endParaRPr lang="ko-KR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07504" y="116633"/>
          <a:ext cx="8932800" cy="6330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5328592"/>
                <a:gridCol w="2524088"/>
              </a:tblGrid>
              <a:tr h="408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화면 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비밀번호 수정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12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화면 설명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의 비밀번호와 비교해 비밀번호를 수정하는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931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화면 </a:t>
                      </a:r>
                      <a:r>
                        <a:rPr lang="en-US" altLang="ko-KR" sz="1400" b="0" dirty="0" smtClean="0"/>
                        <a:t>Layout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/>
                        <a:t>세부기능 설명</a:t>
                      </a:r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5015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588224" y="1556792"/>
          <a:ext cx="2376264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입력된 현재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비밀번호값이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과 다를 경우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(A)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경고창을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출력한다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588224" y="2448312"/>
          <a:ext cx="2376264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4"/>
                <a:gridCol w="212347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새로운 비밀번호와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새로운 비밀번호 확인이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다를 경우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(B)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경고창을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출력한다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1266" name="Picture 2" descr="D:\java 자료\프로젝트_관련\화면캡쳐\20170824_12594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484784"/>
            <a:ext cx="5553075" cy="3171825"/>
          </a:xfrm>
          <a:prstGeom prst="rect">
            <a:avLst/>
          </a:prstGeom>
          <a:noFill/>
        </p:spPr>
      </p:pic>
      <p:pic>
        <p:nvPicPr>
          <p:cNvPr id="11267" name="Picture 3" descr="D:\java 자료\프로젝트_관련\화면캡쳐\20170824_12573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00822" y="4921349"/>
            <a:ext cx="2554028" cy="1440929"/>
          </a:xfrm>
          <a:prstGeom prst="rect">
            <a:avLst/>
          </a:prstGeom>
          <a:noFill/>
        </p:spPr>
      </p:pic>
      <p:pic>
        <p:nvPicPr>
          <p:cNvPr id="11268" name="Picture 4" descr="D:\java 자료\프로젝트_관련\화면캡쳐\20170824_12572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678" y="4881724"/>
            <a:ext cx="2653138" cy="1494296"/>
          </a:xfrm>
          <a:prstGeom prst="rect">
            <a:avLst/>
          </a:prstGeom>
          <a:noFill/>
        </p:spPr>
      </p:pic>
      <p:sp>
        <p:nvSpPr>
          <p:cNvPr id="16" name="타원 15"/>
          <p:cNvSpPr/>
          <p:nvPr/>
        </p:nvSpPr>
        <p:spPr>
          <a:xfrm>
            <a:off x="1331640" y="1988840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24" name="타원 23"/>
          <p:cNvSpPr/>
          <p:nvPr/>
        </p:nvSpPr>
        <p:spPr>
          <a:xfrm>
            <a:off x="1331640" y="314096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2</a:t>
            </a:r>
            <a:endParaRPr lang="ko-KR" altLang="en-US" sz="1600" b="1" dirty="0"/>
          </a:p>
        </p:txBody>
      </p:sp>
      <p:sp>
        <p:nvSpPr>
          <p:cNvPr id="30" name="타원 29"/>
          <p:cNvSpPr/>
          <p:nvPr/>
        </p:nvSpPr>
        <p:spPr>
          <a:xfrm>
            <a:off x="232470" y="4859635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A</a:t>
            </a:r>
            <a:endParaRPr lang="ko-KR" altLang="en-US" sz="1600" b="1" dirty="0"/>
          </a:p>
        </p:txBody>
      </p:sp>
      <p:sp>
        <p:nvSpPr>
          <p:cNvPr id="15" name="타원 14"/>
          <p:cNvSpPr/>
          <p:nvPr/>
        </p:nvSpPr>
        <p:spPr>
          <a:xfrm>
            <a:off x="3347864" y="4859635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B</a:t>
            </a:r>
            <a:endParaRPr lang="ko-KR" altLang="en-US" sz="1600" b="1" dirty="0"/>
          </a:p>
        </p:txBody>
      </p:sp>
      <p:sp>
        <p:nvSpPr>
          <p:cNvPr id="1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412501" y="6597352"/>
            <a:ext cx="318998" cy="184666"/>
          </a:xfrm>
        </p:spPr>
        <p:txBody>
          <a:bodyPr wrap="none" lIns="0" tIns="0" rIns="0" bIns="0">
            <a:spAutoFit/>
          </a:bodyPr>
          <a:lstStyle/>
          <a:p>
            <a:r>
              <a:rPr lang="en-US" altLang="ko-KR" dirty="0" smtClean="0"/>
              <a:t>- </a:t>
            </a:r>
            <a:fld id="{CC05DD7A-FD48-404B-B317-4A8E80C1C401}" type="slidenum">
              <a:rPr lang="ko-KR" altLang="en-US" smtClean="0"/>
              <a:pPr/>
              <a:t>9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811</Words>
  <Application>Microsoft Office PowerPoint</Application>
  <PresentationFormat>화면 슬라이드 쇼(4:3)</PresentationFormat>
  <Paragraphs>286</Paragraphs>
  <Slides>17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Windows 사용자</cp:lastModifiedBy>
  <cp:revision>111</cp:revision>
  <dcterms:created xsi:type="dcterms:W3CDTF">2017-08-24T02:01:58Z</dcterms:created>
  <dcterms:modified xsi:type="dcterms:W3CDTF">2017-08-25T04:14:27Z</dcterms:modified>
</cp:coreProperties>
</file>