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5"/>
  </p:notesMasterIdLst>
  <p:handoutMasterIdLst>
    <p:handoutMasterId r:id="rId26"/>
  </p:handoutMasterIdLst>
  <p:sldIdLst>
    <p:sldId id="276" r:id="rId2"/>
    <p:sldId id="763" r:id="rId3"/>
    <p:sldId id="771" r:id="rId4"/>
    <p:sldId id="298" r:id="rId5"/>
    <p:sldId id="326" r:id="rId6"/>
    <p:sldId id="764" r:id="rId7"/>
    <p:sldId id="768" r:id="rId8"/>
    <p:sldId id="770" r:id="rId9"/>
    <p:sldId id="766" r:id="rId10"/>
    <p:sldId id="776" r:id="rId11"/>
    <p:sldId id="772" r:id="rId12"/>
    <p:sldId id="773" r:id="rId13"/>
    <p:sldId id="774" r:id="rId14"/>
    <p:sldId id="777" r:id="rId15"/>
    <p:sldId id="775" r:id="rId16"/>
    <p:sldId id="781" r:id="rId17"/>
    <p:sldId id="778" r:id="rId18"/>
    <p:sldId id="779" r:id="rId19"/>
    <p:sldId id="780" r:id="rId20"/>
    <p:sldId id="782" r:id="rId21"/>
    <p:sldId id="785" r:id="rId22"/>
    <p:sldId id="783" r:id="rId23"/>
    <p:sldId id="784" r:id="rId24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7585" autoAdjust="0"/>
  </p:normalViewPr>
  <p:slideViewPr>
    <p:cSldViewPr>
      <p:cViewPr varScale="1">
        <p:scale>
          <a:sx n="116" d="100"/>
          <a:sy n="116" d="100"/>
        </p:scale>
        <p:origin x="1758" y="108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12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2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13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15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1042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44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1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7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11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80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7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79" y="1627632"/>
            <a:ext cx="437757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286000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32917" y="1627632"/>
            <a:ext cx="437929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286000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9412209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539496"/>
            <a:ext cx="8916829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1600201"/>
            <a:ext cx="89168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270" r:id="rId14"/>
    <p:sldLayoutId id="2147484272" r:id="rId15"/>
    <p:sldLayoutId id="2147484315" r:id="rId16"/>
    <p:sldLayoutId id="214748431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330" y="2507937"/>
            <a:ext cx="8187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 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K-Start up!』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창업지원 사업 사이트 구현</a:t>
            </a:r>
            <a:endParaRPr lang="en-US" altLang="ko-KR" sz="4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권범주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정경화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강상훈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상담하기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2073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097810" y="1412776"/>
            <a:ext cx="144016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025810" y="12949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266" y="1674517"/>
            <a:ext cx="1008112" cy="458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29266" y="160251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848802" y="51086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5944701" y="5211273"/>
            <a:ext cx="521261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게시글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 버튼을 클릭할 시 글 작성 화면으로 전환된다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글 작성자가 로그인 했을 경우에만 나타난다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 버튼을 통해 글을 작성할 시 글이 수정된다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작성자가 로그인 했을 경우에만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4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글 작성화면으로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글을 작성할 시 답글이 작성된다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 버튼을 클릭할 시 상담 게시판 목록 화면으로 넘어간다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 파트에서 다뤄진다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46748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4233714" y="3501008"/>
            <a:ext cx="36004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4135" y="349950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16133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95418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4161333" y="4954177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69336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4594135" y="495342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7524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091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4621553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4189124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769135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332700" y="5820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993284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모서리가 둥근 직사각형 25"/>
          <p:cNvSpPr/>
          <p:nvPr/>
        </p:nvSpPr>
        <p:spPr>
          <a:xfrm>
            <a:off x="277706" y="5301208"/>
            <a:ext cx="4715578" cy="447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0347" y="520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34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통합관리시스템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4" y="1160597"/>
            <a:ext cx="6726159" cy="5265827"/>
          </a:xfr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- </a:t>
            </a:r>
            <a:r>
              <a:rPr lang="ko-KR" altLang="en-US" dirty="0"/>
              <a:t>통합정보관리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 bwMode="auto">
          <a:xfrm>
            <a:off x="5377706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454155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3473300" y="4080367"/>
            <a:ext cx="971216" cy="193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020352" y="41305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6028181" y="5805264"/>
            <a:ext cx="492815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5471559" y="5805264"/>
            <a:ext cx="55914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2099196" y="4208080"/>
            <a:ext cx="50405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5141" y="39834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권범주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81986" y="1514671"/>
          <a:ext cx="3210452" cy="52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0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회원가입 시 입력했던 아이디와 비밀번호를 입력하면 로그인 후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메인페이지로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518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23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 사용자의 회원가입을 위한 페이지로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Administrator\Desktop\pptaddpage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168"/>
            <a:ext cx="6724241" cy="53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446740" y="5589240"/>
            <a:ext cx="2498941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302740" y="55172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81331" y="4228162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037331" y="415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3595" y="4581128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037331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1330" y="3645024"/>
            <a:ext cx="12126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037331" y="35103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2840" y="6493441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8884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9498" y="6508396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0648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9271" y="6503697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919339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83595" y="3933056"/>
            <a:ext cx="1212623" cy="29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037330" y="3861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18647"/>
          <a:ext cx="3210452" cy="5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77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접속정보를 제거하며 메인 페이지로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1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메뉴를 이용할 수 있는 페이지로 이동</a:t>
                      </a:r>
                    </a:p>
                  </a:txBody>
                  <a:tcPr/>
                </a:tc>
              </a:tr>
              <a:tr h="1447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통합정보관리시스템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구성되어 있으며 페이지 진입 전 회원 비밀번호 확인을 해야 해당 페이지로 진입된다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비밀번호 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메뉴의 각 정보의 수정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사용자의 비밀번호를 확인함으로써 보안 강화를 목적으로 함 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pptaddpage\confirmpassw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66802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764851" y="1602148"/>
            <a:ext cx="404967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338" y="3861048"/>
            <a:ext cx="36004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05338" y="3782059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08286" y="1484784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8507" y="1602148"/>
            <a:ext cx="789165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953853" y="1484452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7810" y="3573016"/>
            <a:ext cx="1296144" cy="367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67334" y="3494027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95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57274"/>
          <a:ext cx="3210452" cy="527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114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필수입력항목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(*)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표기된 항목들로 반드시 입력해야만 회원가입이 완료된다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버튼을 클릭하지 않으면 회원가입이 진행되지 않으며 사용가능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여부를 확인할 수 있다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가입정보 입력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 가입정보를 입력하는 양식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가입이 완료되면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가입정보가 저장된다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완료 버튼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입력이 완료되면 클릭하여 회원가입 완료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pptaddpage\member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752"/>
            <a:ext cx="6683823" cy="533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049320" y="3573017"/>
            <a:ext cx="1440160" cy="191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05320" y="34287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85533" y="4097392"/>
            <a:ext cx="548357" cy="18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3282" y="3821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282" y="3829816"/>
            <a:ext cx="4392488" cy="2479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41533" y="39542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5871" y="6461357"/>
            <a:ext cx="476349" cy="22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1871" y="63173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이름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K-STARTUP(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창업지원 사이트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lang="en-US" altLang="ko-KR" sz="900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기존에 있는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페이지 디자인을 포맷으로 잡고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구현 할 수 있는 부분을 최대한으로 구현 하려 노력함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1800" b="1" dirty="0" err="1" smtClean="0">
                <a:latin typeface="+mn-ea"/>
                <a:ea typeface="+mn-ea"/>
                <a:cs typeface="Arial" pitchFamily="34" charset="0"/>
              </a:rPr>
              <a:t>메인화면</a:t>
            </a:r>
            <a:r>
              <a:rPr lang="ko-KR" altLang="en-US" sz="1800" b="1" dirty="0" smtClean="0">
                <a:latin typeface="+mn-ea"/>
                <a:ea typeface="+mn-ea"/>
                <a:cs typeface="Arial" pitchFamily="34" charset="0"/>
              </a:rPr>
              <a:t>▶</a:t>
            </a:r>
            <a:r>
              <a:rPr lang="ko-KR" altLang="en-US" sz="1800" b="1" dirty="0" smtClean="0">
                <a:latin typeface="+mn-ea"/>
                <a:cs typeface="Arial" pitchFamily="34" charset="0"/>
              </a:rPr>
              <a:t> ▶</a:t>
            </a:r>
            <a:r>
              <a:rPr lang="ko-KR" altLang="en-US" sz="1800" b="1" dirty="0">
                <a:latin typeface="+mn-ea"/>
                <a:cs typeface="Arial" pitchFamily="34" charset="0"/>
              </a:rPr>
              <a:t> ▶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0" y="3645024"/>
            <a:ext cx="5919058" cy="2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0" y="1412776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44055" y="3142009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5247655" y="328498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공지사항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2998318" y="321297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시설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공간</a:t>
            </a:r>
            <a:endParaRPr lang="en-US" altLang="ko-KR" dirty="0"/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966870" y="314203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상담하기</a:t>
            </a:r>
            <a:endParaRPr lang="en-US" altLang="ko-KR" dirty="0"/>
          </a:p>
        </p:txBody>
      </p:sp>
      <p:cxnSp>
        <p:nvCxnSpPr>
          <p:cNvPr id="5133" name="AutoShape 309"/>
          <p:cNvCxnSpPr>
            <a:cxnSpLocks noChangeShapeType="1"/>
            <a:stCxn id="5129" idx="2"/>
            <a:endCxn id="5169" idx="1"/>
          </p:cNvCxnSpPr>
          <p:nvPr/>
        </p:nvCxnSpPr>
        <p:spPr bwMode="auto">
          <a:xfrm rot="16200000" flipH="1">
            <a:off x="3330105" y="3563814"/>
            <a:ext cx="322262" cy="55563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975868" y="3933056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5136" name="AutoShape 314"/>
          <p:cNvCxnSpPr>
            <a:cxnSpLocks noChangeShapeType="1"/>
            <a:stCxn id="5124" idx="2"/>
            <a:endCxn id="5152" idx="1"/>
          </p:cNvCxnSpPr>
          <p:nvPr/>
        </p:nvCxnSpPr>
        <p:spPr bwMode="auto">
          <a:xfrm rot="16200000" flipH="1">
            <a:off x="773461" y="3495228"/>
            <a:ext cx="322262" cy="50800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8" name="Rectangle 318"/>
          <p:cNvSpPr>
            <a:spLocks noChangeArrowheads="1"/>
          </p:cNvSpPr>
          <p:nvPr/>
        </p:nvSpPr>
        <p:spPr bwMode="auto">
          <a:xfrm>
            <a:off x="975868" y="4869160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회원정보 관리</a:t>
            </a:r>
            <a:endParaRPr lang="ko-KR" altLang="en-US" dirty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959993" y="3573809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154" name="Text Box 337"/>
          <p:cNvSpPr txBox="1">
            <a:spLocks noChangeArrowheads="1"/>
          </p:cNvSpPr>
          <p:nvPr/>
        </p:nvSpPr>
        <p:spPr bwMode="auto">
          <a:xfrm>
            <a:off x="921346" y="4149080"/>
            <a:ext cx="1114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로그인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아이디 찾기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비밀번호 찾기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034781" y="68213"/>
            <a:ext cx="1948208" cy="4199384"/>
          </a:xfrm>
          <a:prstGeom prst="bentConnector3">
            <a:avLst>
              <a:gd name="adj1" fmla="val 80867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3276430" y="1380828"/>
            <a:ext cx="2019175" cy="1645121"/>
          </a:xfrm>
          <a:prstGeom prst="bentConnector3">
            <a:avLst>
              <a:gd name="adj1" fmla="val 78559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</p:cNvCxnSpPr>
          <p:nvPr/>
        </p:nvCxnSpPr>
        <p:spPr bwMode="auto">
          <a:xfrm rot="16200000" flipH="1">
            <a:off x="4285017" y="2017361"/>
            <a:ext cx="2112258" cy="465137"/>
          </a:xfrm>
          <a:prstGeom prst="bentConnector3">
            <a:avLst>
              <a:gd name="adj1" fmla="val 7496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  <a:stCxn id="5123" idx="2"/>
            <a:endCxn id="5130" idx="0"/>
          </p:cNvCxnSpPr>
          <p:nvPr/>
        </p:nvCxnSpPr>
        <p:spPr bwMode="auto">
          <a:xfrm rot="16200000" flipH="1">
            <a:off x="5796176" y="506201"/>
            <a:ext cx="1948233" cy="3323431"/>
          </a:xfrm>
          <a:prstGeom prst="bentConnector3">
            <a:avLst>
              <a:gd name="adj1" fmla="val 81713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9" name="Rectangle 354"/>
          <p:cNvSpPr>
            <a:spLocks noChangeArrowheads="1"/>
          </p:cNvSpPr>
          <p:nvPr/>
        </p:nvSpPr>
        <p:spPr bwMode="auto">
          <a:xfrm>
            <a:off x="3519018" y="3644776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창업지원 센터 소개</a:t>
            </a:r>
            <a:endParaRPr lang="ko-KR" alt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2" name="Rectangle 301"/>
          <p:cNvSpPr>
            <a:spLocks noChangeArrowheads="1"/>
          </p:cNvSpPr>
          <p:nvPr/>
        </p:nvSpPr>
        <p:spPr bwMode="auto">
          <a:xfrm>
            <a:off x="5601953" y="170775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공지사항 </a:t>
            </a:r>
            <a:r>
              <a:rPr lang="ko-KR" altLang="en-US" dirty="0" err="1" smtClean="0"/>
              <a:t>게시글</a:t>
            </a:r>
            <a:endParaRPr lang="en-US" altLang="ko-KR" dirty="0"/>
          </a:p>
        </p:txBody>
      </p:sp>
      <p:sp>
        <p:nvSpPr>
          <p:cNvPr id="23" name="Rectangle 305"/>
          <p:cNvSpPr>
            <a:spLocks noChangeArrowheads="1"/>
          </p:cNvSpPr>
          <p:nvPr/>
        </p:nvSpPr>
        <p:spPr bwMode="auto">
          <a:xfrm>
            <a:off x="3434525" y="1561504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사업공고 </a:t>
            </a:r>
            <a:r>
              <a:rPr lang="ko-KR" altLang="en-US" dirty="0" err="1" smtClean="0"/>
              <a:t>게시글</a:t>
            </a:r>
            <a:endParaRPr lang="en-US" altLang="ko-KR" dirty="0"/>
          </a:p>
        </p:txBody>
      </p:sp>
      <p:cxnSp>
        <p:nvCxnSpPr>
          <p:cNvPr id="3" name="직선 연결선 2"/>
          <p:cNvCxnSpPr>
            <a:stCxn id="23" idx="3"/>
          </p:cNvCxnSpPr>
          <p:nvPr/>
        </p:nvCxnSpPr>
        <p:spPr>
          <a:xfrm>
            <a:off x="4364800" y="1670248"/>
            <a:ext cx="74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endCxn id="22" idx="1"/>
          </p:cNvCxnSpPr>
          <p:nvPr/>
        </p:nvCxnSpPr>
        <p:spPr>
          <a:xfrm>
            <a:off x="5108576" y="1816500"/>
            <a:ext cx="49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37"/>
          <p:cNvSpPr txBox="1">
            <a:spLocks noChangeArrowheads="1"/>
          </p:cNvSpPr>
          <p:nvPr/>
        </p:nvSpPr>
        <p:spPr bwMode="auto">
          <a:xfrm>
            <a:off x="921346" y="5086925"/>
            <a:ext cx="1440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회원정보 수정</a:t>
            </a:r>
            <a:endParaRPr lang="en-US" altLang="ko-KR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mtClean="0">
                <a:latin typeface="돋움" panose="020B0600000101010101" pitchFamily="50" charset="-127"/>
              </a:rPr>
              <a:t>회원 탈퇴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회원정보 통합관리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0" name="Text Box 337"/>
          <p:cNvSpPr txBox="1">
            <a:spLocks noChangeArrowheads="1"/>
          </p:cNvSpPr>
          <p:nvPr/>
        </p:nvSpPr>
        <p:spPr bwMode="auto">
          <a:xfrm>
            <a:off x="3479701" y="3861048"/>
            <a:ext cx="125806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소개 </a:t>
            </a:r>
            <a:r>
              <a:rPr lang="ko-KR" altLang="en-US" dirty="0" err="1" smtClean="0">
                <a:latin typeface="돋움" panose="020B0600000101010101" pitchFamily="50" charset="-127"/>
              </a:rPr>
              <a:t>게시글</a:t>
            </a:r>
            <a:r>
              <a:rPr lang="ko-KR" altLang="en-US" dirty="0" smtClean="0">
                <a:latin typeface="돋움" panose="020B0600000101010101" pitchFamily="50" charset="-127"/>
              </a:rPr>
              <a:t>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소개 </a:t>
            </a:r>
            <a:r>
              <a:rPr lang="ko-KR" altLang="en-US" dirty="0" err="1" smtClean="0">
                <a:latin typeface="돋움" panose="020B0600000101010101" pitchFamily="50" charset="-127"/>
              </a:rPr>
              <a:t>게시글</a:t>
            </a:r>
            <a:r>
              <a:rPr lang="ko-KR" altLang="en-US" dirty="0" smtClean="0">
                <a:latin typeface="돋움" panose="020B0600000101010101" pitchFamily="50" charset="-127"/>
              </a:rPr>
              <a:t>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5135885" y="3501008"/>
            <a:ext cx="125806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mtClean="0">
                <a:latin typeface="돋움" panose="020B0600000101010101" pitchFamily="50" charset="-127"/>
              </a:rPr>
              <a:t>공지사항 </a:t>
            </a:r>
            <a:r>
              <a:rPr lang="ko-KR" altLang="en-US" dirty="0" smtClean="0">
                <a:latin typeface="돋움" panose="020B0600000101010101" pitchFamily="50" charset="-127"/>
              </a:rPr>
              <a:t>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7906122" y="3356992"/>
            <a:ext cx="1258069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err="1" smtClean="0">
                <a:latin typeface="돋움" panose="020B0600000101010101" pitchFamily="50" charset="-127"/>
              </a:rPr>
              <a:t>상담글</a:t>
            </a:r>
            <a:r>
              <a:rPr lang="ko-KR" altLang="en-US" dirty="0" smtClean="0">
                <a:latin typeface="돋움" panose="020B0600000101010101" pitchFamily="50" charset="-127"/>
              </a:rPr>
              <a:t>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err="1" smtClean="0">
                <a:latin typeface="돋움" panose="020B0600000101010101" pitchFamily="50" charset="-127"/>
              </a:rPr>
              <a:t>상담글</a:t>
            </a:r>
            <a:r>
              <a:rPr lang="ko-KR" altLang="en-US" dirty="0" smtClean="0">
                <a:latin typeface="돋움" panose="020B0600000101010101" pitchFamily="50" charset="-127"/>
              </a:rPr>
              <a:t> 수정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상담 답변 달기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상담 답변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39603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권범주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해당되는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정경화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상담하기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회원정보통합시스템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Erwin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작성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해당되는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강상훈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시설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공간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문서작성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해당되는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시설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지도와 연동된 게시판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23253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에서 좌표 정보를 가져와서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마커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와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클러스터링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기능을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81"/>
            <a:ext cx="6681986" cy="5223747"/>
          </a:xfrm>
        </p:spPr>
      </p:pic>
      <p:sp>
        <p:nvSpPr>
          <p:cNvPr id="33" name="타원 32"/>
          <p:cNvSpPr/>
          <p:nvPr/>
        </p:nvSpPr>
        <p:spPr bwMode="auto">
          <a:xfrm>
            <a:off x="201266" y="15568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98966" y="141279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82" y="1637022"/>
            <a:ext cx="2407082" cy="32403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4744" y="1484784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화면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20958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Ckeditor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사용하여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HTML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태그까지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에 저장이 가능하게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주소를 검색하면 지도에 </a:t>
                      </a:r>
                      <a:r>
                        <a:rPr lang="ko-KR" altLang="en-US" sz="13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마커가</a:t>
                      </a:r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찍히고</a:t>
                      </a:r>
                      <a:endParaRPr lang="en-US" altLang="ko-KR" sz="13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위도와 경도가 반환 됨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파일 첨부를 해서 파일을 업로드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34"/>
            <a:ext cx="6689362" cy="5215394"/>
          </a:xfrm>
        </p:spPr>
      </p:pic>
      <p:sp>
        <p:nvSpPr>
          <p:cNvPr id="33" name="타원 32"/>
          <p:cNvSpPr/>
          <p:nvPr/>
        </p:nvSpPr>
        <p:spPr bwMode="auto">
          <a:xfrm>
            <a:off x="-14758" y="11967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97410" y="11226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6" y="1348974"/>
            <a:ext cx="1631470" cy="5032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188" y="1194602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377730" y="44041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2444" y="4556382"/>
            <a:ext cx="1127414" cy="528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46"/>
            <a:ext cx="6690224" cy="5221081"/>
          </a:xfrm>
        </p:spPr>
      </p:pic>
      <p:sp>
        <p:nvSpPr>
          <p:cNvPr id="37" name="타원 36"/>
          <p:cNvSpPr/>
          <p:nvPr/>
        </p:nvSpPr>
        <p:spPr bwMode="auto">
          <a:xfrm>
            <a:off x="1721672" y="59410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5688" y="5910224"/>
            <a:ext cx="301609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129933"/>
            <a:ext cx="6690174" cy="172300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 bwMode="auto">
          <a:xfrm>
            <a:off x="57265" y="1659289"/>
            <a:ext cx="149293" cy="113527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72" y="1772816"/>
            <a:ext cx="2495566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7496" y="2091666"/>
            <a:ext cx="144000" cy="180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12" y="2060848"/>
            <a:ext cx="3016098" cy="376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43769</TotalTime>
  <Words>971</Words>
  <Application>Microsoft Office PowerPoint</Application>
  <PresentationFormat>사용자 지정</PresentationFormat>
  <Paragraphs>254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HY견고딕</vt:lpstr>
      <vt:lpstr>굴림</vt:lpstr>
      <vt:lpstr>나눔고딕</vt:lpstr>
      <vt:lpstr>돋움</vt:lpstr>
      <vt:lpstr>돋움체</vt:lpstr>
      <vt:lpstr>맑은 고딕</vt:lpstr>
      <vt:lpstr>바탕체</vt:lpstr>
      <vt:lpstr>Arial</vt:lpstr>
      <vt:lpstr>Tahoma</vt:lpstr>
      <vt:lpstr>Times New Roman</vt:lpstr>
      <vt:lpstr>Tw Cen MT</vt:lpstr>
      <vt:lpstr>Verdana</vt:lpstr>
      <vt:lpstr>Wingdings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지도와 연동된 게시판</vt:lpstr>
      <vt:lpstr>게시글 작성 화면</vt:lpstr>
      <vt:lpstr>PowerPoint 프레젠테이션</vt:lpstr>
      <vt:lpstr>공지사항</vt:lpstr>
      <vt:lpstr>PowerPoint 프레젠테이션</vt:lpstr>
      <vt:lpstr>상담 게시판 - 목록</vt:lpstr>
      <vt:lpstr>상담 게시판 - 게시글</vt:lpstr>
      <vt:lpstr>상담 게시판 – 글 작성</vt:lpstr>
      <vt:lpstr>PowerPoint 프레젠테이션</vt:lpstr>
      <vt:lpstr>회원 정보 - 통합정보관리</vt:lpstr>
      <vt:lpstr>PowerPoint 프레젠테이션</vt:lpstr>
      <vt:lpstr>로그인</vt:lpstr>
      <vt:lpstr>마이 페이지/비밀번호 확인</vt:lpstr>
      <vt:lpstr>회원가입</vt:lpstr>
      <vt:lpstr>DB 구성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KANG</cp:lastModifiedBy>
  <cp:revision>2802</cp:revision>
  <cp:lastPrinted>1998-10-30T22:43:28Z</cp:lastPrinted>
  <dcterms:created xsi:type="dcterms:W3CDTF">2002-03-28T00:56:30Z</dcterms:created>
  <dcterms:modified xsi:type="dcterms:W3CDTF">2017-02-15T07:43:53Z</dcterms:modified>
</cp:coreProperties>
</file>