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C9E56-E2AA-43C5-A83A-4C5E1335A931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54858-DDCF-4AF6-982C-67A5F0BD43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CD8C3EB-41F5-475C-B98F-E0830E7773C5}" type="slidenum">
              <a:rPr lang="en-US" altLang="ko-KR"/>
              <a:pPr algn="r" eaLnBrk="1" hangingPunct="1"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="" xmlns:p14="http://schemas.microsoft.com/office/powerpoint/2010/main" val="108069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CD8C3EB-41F5-475C-B98F-E0830E7773C5}" type="slidenum">
              <a:rPr lang="en-US" altLang="ko-KR"/>
              <a:pPr algn="r" eaLnBrk="1" hangingPunct="1"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="" xmlns:p14="http://schemas.microsoft.com/office/powerpoint/2010/main" val="108069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xfrm>
            <a:off x="6768311" y="8949948"/>
            <a:ext cx="86486" cy="169062"/>
          </a:xfrm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98427C05-6BE5-4096-BFF5-F6D62A133386}" type="slidenum">
              <a:rPr lang="ko-KR" altLang="en-US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4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5700" y="704850"/>
            <a:ext cx="4545013" cy="34083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117" y="4313263"/>
            <a:ext cx="1286075" cy="167591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defRPr/>
            </a:pPr>
            <a:endParaRPr lang="ko-KR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4900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5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44739" y="704177"/>
            <a:ext cx="5368523" cy="3410624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108" y="4347076"/>
            <a:ext cx="5022580" cy="4200065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F84-656A-4295-A440-69B5D6A53F53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658-B69A-4500-BC60-CF402A4807D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F84-656A-4295-A440-69B5D6A53F53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658-B69A-4500-BC60-CF402A4807D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F84-656A-4295-A440-69B5D6A53F53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658-B69A-4500-BC60-CF402A4807D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0364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, 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1101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F84-656A-4295-A440-69B5D6A53F53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658-B69A-4500-BC60-CF402A4807D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F84-656A-4295-A440-69B5D6A53F53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658-B69A-4500-BC60-CF402A4807D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F84-656A-4295-A440-69B5D6A53F53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658-B69A-4500-BC60-CF402A4807D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F84-656A-4295-A440-69B5D6A53F53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658-B69A-4500-BC60-CF402A4807D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F84-656A-4295-A440-69B5D6A53F53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658-B69A-4500-BC60-CF402A4807D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F84-656A-4295-A440-69B5D6A53F53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658-B69A-4500-BC60-CF402A4807D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F84-656A-4295-A440-69B5D6A53F53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658-B69A-4500-BC60-CF402A4807D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F84-656A-4295-A440-69B5D6A53F53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658-B69A-4500-BC60-CF402A4807D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9FF84-656A-4295-A440-69B5D6A53F53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F0658-B69A-4500-BC60-CF402A4807D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9057" t="19334" r="29600" b="40067"/>
          <a:stretch>
            <a:fillRect/>
          </a:stretch>
        </p:blipFill>
        <p:spPr bwMode="auto">
          <a:xfrm>
            <a:off x="0" y="692696"/>
            <a:ext cx="914400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직사각형 40"/>
          <p:cNvSpPr/>
          <p:nvPr/>
        </p:nvSpPr>
        <p:spPr>
          <a:xfrm>
            <a:off x="-3175" y="3248026"/>
            <a:ext cx="9170222" cy="30479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6" name="직사각형 5"/>
          <p:cNvSpPr/>
          <p:nvPr/>
        </p:nvSpPr>
        <p:spPr>
          <a:xfrm>
            <a:off x="-10478" y="-8319"/>
            <a:ext cx="9172100" cy="339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8" name="TextBox 7"/>
          <p:cNvSpPr txBox="1"/>
          <p:nvPr/>
        </p:nvSpPr>
        <p:spPr>
          <a:xfrm>
            <a:off x="6191703" y="71414"/>
            <a:ext cx="15632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로그인 </a:t>
            </a:r>
            <a:r>
              <a:rPr lang="ko-KR" altLang="en-US" sz="800" dirty="0" err="1" smtClean="0"/>
              <a:t>ㆍ</a:t>
            </a:r>
            <a:r>
              <a:rPr lang="ko-KR" altLang="en-US" sz="800" dirty="0" smtClean="0"/>
              <a:t> 회원가입 </a:t>
            </a:r>
            <a:r>
              <a:rPr lang="ko-KR" altLang="en-US" sz="800" dirty="0" err="1" smtClean="0"/>
              <a:t>ㆍ</a:t>
            </a:r>
            <a:r>
              <a:rPr lang="ko-KR" altLang="en-US" sz="800" dirty="0" smtClean="0"/>
              <a:t> </a:t>
            </a:r>
            <a:r>
              <a:rPr lang="ko-KR" altLang="en-US" sz="800" dirty="0" smtClean="0">
                <a:latin typeface="나눔고딕"/>
              </a:rPr>
              <a:t>한국어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-1435" y="330532"/>
            <a:ext cx="9172100" cy="3396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1" name="TextBox 10"/>
          <p:cNvSpPr txBox="1"/>
          <p:nvPr/>
        </p:nvSpPr>
        <p:spPr>
          <a:xfrm>
            <a:off x="4385930" y="357167"/>
            <a:ext cx="3441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/>
              </a:rPr>
              <a:t>메뉴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/>
              </a:rPr>
              <a:t>            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/>
              </a:rPr>
              <a:t>메뉴            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/>
              </a:rPr>
              <a:t>메뉴            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/>
              </a:rPr>
              <a:t>메뉴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/>
              </a:rPr>
              <a:t>            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/>
              </a:rPr>
              <a:t>메뉴 </a:t>
            </a:r>
            <a:endParaRPr lang="en-US" altLang="ko-KR" sz="1000" dirty="0" smtClean="0">
              <a:solidFill>
                <a:schemeClr val="tx1"/>
              </a:solidFill>
              <a:latin typeface="나눔고딕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3175" y="6286544"/>
            <a:ext cx="9170222" cy="1000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7" name="TextBox 26"/>
          <p:cNvSpPr txBox="1"/>
          <p:nvPr/>
        </p:nvSpPr>
        <p:spPr>
          <a:xfrm>
            <a:off x="1120847" y="6429420"/>
            <a:ext cx="4901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사업단소개 </a:t>
            </a:r>
            <a:r>
              <a:rPr lang="en-US" altLang="ko-KR" sz="900" dirty="0" smtClean="0"/>
              <a:t>· </a:t>
            </a:r>
            <a:r>
              <a:rPr lang="ko-KR" altLang="en-US" sz="900" dirty="0" smtClean="0"/>
              <a:t>서비스이용약관 </a:t>
            </a:r>
            <a:r>
              <a:rPr lang="en-US" altLang="ko-KR" sz="900" dirty="0" smtClean="0"/>
              <a:t>· </a:t>
            </a:r>
            <a:r>
              <a:rPr lang="ko-KR" altLang="en-US" sz="900" dirty="0" smtClean="0"/>
              <a:t>개인정보취급방침 </a:t>
            </a:r>
            <a:r>
              <a:rPr lang="en-US" altLang="ko-KR" sz="900" dirty="0" smtClean="0"/>
              <a:t>· Contact Us</a:t>
            </a:r>
            <a:endParaRPr lang="ko-KR" altLang="en-US" sz="900" dirty="0" smtClean="0"/>
          </a:p>
          <a:p>
            <a:r>
              <a:rPr lang="ko-KR" altLang="en-US" sz="900" b="1" dirty="0" smtClean="0"/>
              <a:t>대한불교조계종 한국불교문화사업단</a:t>
            </a:r>
            <a:r>
              <a:rPr lang="ko-KR" altLang="en-US" sz="900" dirty="0" smtClean="0"/>
              <a:t/>
            </a:r>
            <a:br>
              <a:rPr lang="ko-KR" altLang="en-US" sz="900" dirty="0" smtClean="0"/>
            </a:br>
            <a:r>
              <a:rPr lang="ko-KR" altLang="en-US" sz="900" dirty="0" smtClean="0"/>
              <a:t>서울시 종로구 </a:t>
            </a:r>
            <a:r>
              <a:rPr lang="ko-KR" altLang="en-US" sz="900" dirty="0" err="1" smtClean="0"/>
              <a:t>우정국로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56(</a:t>
            </a:r>
            <a:r>
              <a:rPr lang="ko-KR" altLang="en-US" sz="900" dirty="0" smtClean="0"/>
              <a:t>견지동 </a:t>
            </a:r>
            <a:r>
              <a:rPr lang="en-US" altLang="ko-KR" sz="900" dirty="0" smtClean="0"/>
              <a:t>71) </a:t>
            </a:r>
            <a:r>
              <a:rPr lang="ko-KR" altLang="en-US" sz="900" dirty="0" err="1" smtClean="0"/>
              <a:t>템플스테이통합정보센터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4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사업자번호</a:t>
            </a:r>
            <a:r>
              <a:rPr lang="en-US" altLang="ko-KR" sz="900" dirty="0" smtClean="0"/>
              <a:t>: 101-82-19263 </a:t>
            </a:r>
            <a:br>
              <a:rPr lang="en-US" altLang="ko-KR" sz="900" dirty="0" smtClean="0"/>
            </a:br>
            <a:r>
              <a:rPr lang="ko-KR" altLang="en-US" sz="900" dirty="0" smtClean="0"/>
              <a:t>고객센터</a:t>
            </a:r>
            <a:r>
              <a:rPr lang="en-US" altLang="ko-KR" sz="900" dirty="0" smtClean="0"/>
              <a:t>: 02-2031-2000</a:t>
            </a:r>
            <a:r>
              <a:rPr lang="ko-KR" altLang="en-US" sz="900" dirty="0" smtClean="0"/>
              <a:t> 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팩스</a:t>
            </a:r>
            <a:r>
              <a:rPr lang="en-US" altLang="ko-KR" sz="900" dirty="0" smtClean="0"/>
              <a:t>: 02-732-9928</a:t>
            </a:r>
            <a:r>
              <a:rPr lang="ko-KR" altLang="en-US" sz="900" dirty="0" smtClean="0"/>
              <a:t> </a:t>
            </a:r>
            <a:r>
              <a:rPr lang="en-US" altLang="ko-KR" sz="900" dirty="0" smtClean="0"/>
              <a:t>| </a:t>
            </a:r>
            <a:r>
              <a:rPr lang="ko-KR" altLang="en-US" sz="900" dirty="0" err="1" smtClean="0"/>
              <a:t>이메일</a:t>
            </a:r>
            <a:r>
              <a:rPr lang="en-US" altLang="ko-KR" sz="900" dirty="0" smtClean="0"/>
              <a:t>: support@templestay.com</a:t>
            </a:r>
            <a:r>
              <a:rPr lang="ko-KR" altLang="en-US" sz="900" dirty="0" smtClean="0"/>
              <a:t/>
            </a:r>
            <a:br>
              <a:rPr lang="ko-KR" altLang="en-US" sz="900" dirty="0" smtClean="0"/>
            </a:br>
            <a:r>
              <a:rPr lang="en-US" altLang="ko-KR" sz="900" dirty="0" smtClean="0"/>
              <a:t>Copyright ⓒ 2016 </a:t>
            </a:r>
            <a:r>
              <a:rPr lang="ko-KR" altLang="en-US" sz="900" dirty="0" err="1" smtClean="0"/>
              <a:t>템플스테이</a:t>
            </a:r>
            <a:r>
              <a:rPr lang="en-US" altLang="ko-KR" sz="900" dirty="0" smtClean="0"/>
              <a:t>. All </a:t>
            </a:r>
            <a:r>
              <a:rPr lang="en-US" altLang="ko-KR" sz="900" dirty="0" err="1" smtClean="0"/>
              <a:t>Rrights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Resreved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183813" y="4357694"/>
            <a:ext cx="1695900" cy="17859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공지사항 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마우스 오버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68756" y="4357694"/>
            <a:ext cx="1695900" cy="17859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사진첩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마우스 오버</a:t>
            </a:r>
            <a:r>
              <a:rPr lang="en-US" altLang="ko-KR" sz="1800" dirty="0" smtClean="0">
                <a:solidFill>
                  <a:schemeClr val="tx1"/>
                </a:solidFill>
              </a:rPr>
              <a:t/>
            </a:r>
            <a:br>
              <a:rPr lang="en-US" altLang="ko-KR" sz="1800" dirty="0" smtClean="0">
                <a:solidFill>
                  <a:schemeClr val="tx1"/>
                </a:solidFill>
              </a:rPr>
            </a:br>
            <a:r>
              <a:rPr lang="en-US" altLang="ko-KR" sz="1800" dirty="0" smtClean="0">
                <a:solidFill>
                  <a:schemeClr val="tx1"/>
                </a:solidFill>
              </a:rPr>
              <a:t>3</a:t>
            </a:r>
            <a:r>
              <a:rPr lang="ko-KR" altLang="en-US" sz="1800" dirty="0" smtClean="0">
                <a:solidFill>
                  <a:schemeClr val="tx1"/>
                </a:solidFill>
              </a:rPr>
              <a:t>개정도 변동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53699" y="4357694"/>
            <a:ext cx="1695900" cy="17859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질문답변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마우스 오버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38643" y="4357694"/>
            <a:ext cx="1695900" cy="17859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질문답변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마우스 오버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02179" y="3284985"/>
            <a:ext cx="2261404" cy="98461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추천</a:t>
            </a:r>
            <a:r>
              <a:rPr lang="en-US" altLang="ko-KR" sz="1800" dirty="0" smtClean="0">
                <a:solidFill>
                  <a:schemeClr val="tx1"/>
                </a:solidFill>
              </a:rPr>
              <a:t>1</a:t>
            </a:r>
            <a:r>
              <a:rPr lang="ko-KR" altLang="en-US" sz="1800" dirty="0" smtClean="0">
                <a:solidFill>
                  <a:schemeClr val="tx1"/>
                </a:solidFill>
              </a:rPr>
              <a:t> 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7515" y="951899"/>
            <a:ext cx="1186780" cy="1610320"/>
          </a:xfrm>
          <a:prstGeom prst="rect">
            <a:avLst/>
          </a:prstGeom>
          <a:solidFill>
            <a:schemeClr val="bg1">
              <a:alpha val="53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5" name="직사각형 24"/>
          <p:cNvSpPr/>
          <p:nvPr/>
        </p:nvSpPr>
        <p:spPr>
          <a:xfrm>
            <a:off x="719344" y="1213965"/>
            <a:ext cx="797154" cy="2013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지역선택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9344" y="1607757"/>
            <a:ext cx="797154" cy="2013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테마선택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9344" y="2179261"/>
            <a:ext cx="797154" cy="201399"/>
          </a:xfrm>
          <a:prstGeom prst="rect">
            <a:avLst/>
          </a:prstGeom>
          <a:solidFill>
            <a:srgbClr val="FF330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검색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2628" y="1"/>
            <a:ext cx="1671465" cy="74715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ea typeface="휴먼모음T" pitchFamily="18" charset="-127"/>
              </a:rPr>
              <a:t>템플 </a:t>
            </a:r>
            <a:r>
              <a:rPr lang="ko-KR" altLang="en-US" sz="1600" dirty="0" err="1" smtClean="0">
                <a:solidFill>
                  <a:schemeClr val="tx1"/>
                </a:solidFill>
                <a:ea typeface="휴먼모음T" pitchFamily="18" charset="-127"/>
              </a:rPr>
              <a:t>스테이</a:t>
            </a:r>
            <a:endParaRPr lang="en-US" altLang="ko-KR" sz="1600" dirty="0" smtClean="0">
              <a:solidFill>
                <a:schemeClr val="tx1"/>
              </a:solidFill>
              <a:ea typeface="휴먼모음T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ea typeface="휴먼모음T" pitchFamily="18" charset="-127"/>
              </a:rPr>
              <a:t>로고</a:t>
            </a:r>
            <a:endParaRPr lang="en-US" altLang="ko-KR" sz="1600" dirty="0" smtClean="0">
              <a:solidFill>
                <a:schemeClr val="tx1"/>
              </a:solidFill>
              <a:ea typeface="휴먼모음T" pitchFamily="18" charset="-127"/>
            </a:endParaRPr>
          </a:p>
        </p:txBody>
      </p:sp>
      <p:sp>
        <p:nvSpPr>
          <p:cNvPr id="43" name="사각형 설명선 42"/>
          <p:cNvSpPr/>
          <p:nvPr/>
        </p:nvSpPr>
        <p:spPr>
          <a:xfrm>
            <a:off x="-527400" y="1000108"/>
            <a:ext cx="988983" cy="785818"/>
          </a:xfrm>
          <a:prstGeom prst="wedgeRectCallout">
            <a:avLst>
              <a:gd name="adj1" fmla="val 76055"/>
              <a:gd name="adj2" fmla="val 41894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유동적으로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구현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‘</a:t>
            </a:r>
            <a:r>
              <a:rPr lang="ko-KR" altLang="en-US" sz="1050" dirty="0" smtClean="0">
                <a:solidFill>
                  <a:schemeClr val="tx1"/>
                </a:solidFill>
              </a:rPr>
              <a:t>전체</a:t>
            </a:r>
            <a:r>
              <a:rPr lang="en-US" altLang="ko-KR" sz="1050" dirty="0" smtClean="0">
                <a:solidFill>
                  <a:schemeClr val="tx1"/>
                </a:solidFill>
              </a:rPr>
              <a:t>’ </a:t>
            </a:r>
            <a:r>
              <a:rPr lang="ko-KR" altLang="en-US" sz="1050" dirty="0" smtClean="0">
                <a:solidFill>
                  <a:schemeClr val="tx1"/>
                </a:solidFill>
              </a:rPr>
              <a:t>도 추가</a:t>
            </a:r>
          </a:p>
        </p:txBody>
      </p:sp>
      <p:sp>
        <p:nvSpPr>
          <p:cNvPr id="44" name="사각형 설명선 43"/>
          <p:cNvSpPr/>
          <p:nvPr/>
        </p:nvSpPr>
        <p:spPr>
          <a:xfrm>
            <a:off x="-834440" y="3286148"/>
            <a:ext cx="988983" cy="785818"/>
          </a:xfrm>
          <a:prstGeom prst="wedgeRectCallout">
            <a:avLst>
              <a:gd name="adj1" fmla="val 129388"/>
              <a:gd name="adj2" fmla="val 2734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밝은 이미지 </a:t>
            </a:r>
            <a:r>
              <a:rPr lang="ko-KR" altLang="en-US" sz="1050" dirty="0" smtClean="0">
                <a:solidFill>
                  <a:schemeClr val="tx1"/>
                </a:solidFill>
              </a:rPr>
              <a:t>삽입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114983" y="6381794"/>
            <a:ext cx="890084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439478" y="3284985"/>
            <a:ext cx="2261404" cy="98461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추천</a:t>
            </a:r>
            <a:r>
              <a:rPr lang="en-US" altLang="ko-KR" sz="1800" dirty="0" smtClean="0">
                <a:solidFill>
                  <a:schemeClr val="tx1"/>
                </a:solidFill>
              </a:rPr>
              <a:t>2</a:t>
            </a:r>
            <a:r>
              <a:rPr lang="ko-KR" altLang="en-US" sz="1800" dirty="0" smtClean="0">
                <a:solidFill>
                  <a:schemeClr val="tx1"/>
                </a:solidFill>
              </a:rPr>
              <a:t> 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76778" y="3284985"/>
            <a:ext cx="2261404" cy="98461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추천</a:t>
            </a:r>
            <a:r>
              <a:rPr lang="en-US" altLang="ko-KR" sz="1800" dirty="0" smtClean="0">
                <a:solidFill>
                  <a:schemeClr val="tx1"/>
                </a:solidFill>
              </a:rPr>
              <a:t>3</a:t>
            </a:r>
            <a:r>
              <a:rPr lang="ko-KR" altLang="en-US" sz="1800" dirty="0" smtClean="0">
                <a:solidFill>
                  <a:schemeClr val="tx1"/>
                </a:solidFill>
              </a:rPr>
              <a:t> 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0" name="사각형 설명선 49"/>
          <p:cNvSpPr/>
          <p:nvPr/>
        </p:nvSpPr>
        <p:spPr>
          <a:xfrm>
            <a:off x="8791661" y="642918"/>
            <a:ext cx="988983" cy="785818"/>
          </a:xfrm>
          <a:prstGeom prst="wedgeRectCallout">
            <a:avLst>
              <a:gd name="adj1" fmla="val -104092"/>
              <a:gd name="adj2" fmla="val -46994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미우스오버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슬라이드다운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99"/>
          <p:cNvSpPr>
            <a:spLocks noChangeArrowheads="1"/>
          </p:cNvSpPr>
          <p:nvPr/>
        </p:nvSpPr>
        <p:spPr bwMode="auto">
          <a:xfrm>
            <a:off x="4254064" y="1845520"/>
            <a:ext cx="921579" cy="287337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b="1" dirty="0"/>
              <a:t>Main</a:t>
            </a:r>
          </a:p>
        </p:txBody>
      </p:sp>
      <p:sp>
        <p:nvSpPr>
          <p:cNvPr id="5124" name="Rectangle 300"/>
          <p:cNvSpPr>
            <a:spLocks noChangeArrowheads="1"/>
          </p:cNvSpPr>
          <p:nvPr/>
        </p:nvSpPr>
        <p:spPr bwMode="auto">
          <a:xfrm>
            <a:off x="257013" y="2852947"/>
            <a:ext cx="1029989" cy="288000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100" dirty="0" smtClean="0"/>
              <a:t>회원 관리</a:t>
            </a:r>
            <a:endParaRPr lang="en-US" altLang="ko-KR" sz="1100" dirty="0"/>
          </a:p>
        </p:txBody>
      </p:sp>
      <p:sp>
        <p:nvSpPr>
          <p:cNvPr id="5125" name="Rectangle 301"/>
          <p:cNvSpPr>
            <a:spLocks noChangeArrowheads="1"/>
          </p:cNvSpPr>
          <p:nvPr/>
        </p:nvSpPr>
        <p:spPr bwMode="auto">
          <a:xfrm>
            <a:off x="6049356" y="2852947"/>
            <a:ext cx="1029989" cy="288000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100" dirty="0" smtClean="0"/>
              <a:t>게시판</a:t>
            </a:r>
            <a:r>
              <a:rPr lang="en-US" altLang="ko-KR" sz="1100" dirty="0" smtClean="0"/>
              <a:t>(2)</a:t>
            </a:r>
            <a:endParaRPr lang="en-US" altLang="ko-KR" sz="1100" dirty="0"/>
          </a:p>
        </p:txBody>
      </p:sp>
      <p:sp>
        <p:nvSpPr>
          <p:cNvPr id="5129" name="Rectangle 305"/>
          <p:cNvSpPr>
            <a:spLocks noChangeArrowheads="1"/>
          </p:cNvSpPr>
          <p:nvPr/>
        </p:nvSpPr>
        <p:spPr bwMode="auto">
          <a:xfrm>
            <a:off x="1675614" y="2852947"/>
            <a:ext cx="1029989" cy="288000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100" dirty="0" smtClean="0"/>
              <a:t>지도</a:t>
            </a:r>
            <a:r>
              <a:rPr lang="en-US" altLang="ko-KR" sz="1100" dirty="0" smtClean="0"/>
              <a:t> (2)</a:t>
            </a:r>
            <a:endParaRPr lang="en-US" altLang="ko-KR" sz="1100" dirty="0"/>
          </a:p>
        </p:txBody>
      </p:sp>
      <p:sp>
        <p:nvSpPr>
          <p:cNvPr id="5130" name="Rectangle 306"/>
          <p:cNvSpPr>
            <a:spLocks noChangeArrowheads="1"/>
          </p:cNvSpPr>
          <p:nvPr/>
        </p:nvSpPr>
        <p:spPr bwMode="auto">
          <a:xfrm>
            <a:off x="7523019" y="2852947"/>
            <a:ext cx="1029989" cy="288000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dirty="0" smtClean="0"/>
              <a:t>Q&amp;A(5)</a:t>
            </a:r>
            <a:endParaRPr lang="en-US" altLang="ko-KR" sz="1100" dirty="0"/>
          </a:p>
        </p:txBody>
      </p:sp>
      <p:sp>
        <p:nvSpPr>
          <p:cNvPr id="5135" name="Rectangle 313"/>
          <p:cNvSpPr>
            <a:spLocks noChangeArrowheads="1"/>
          </p:cNvSpPr>
          <p:nvPr/>
        </p:nvSpPr>
        <p:spPr bwMode="auto">
          <a:xfrm>
            <a:off x="333315" y="3717032"/>
            <a:ext cx="1029989" cy="288000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100" dirty="0" smtClean="0"/>
              <a:t>로그인 </a:t>
            </a:r>
            <a:r>
              <a:rPr lang="en-US" altLang="ko-KR" sz="1100" dirty="0" smtClean="0"/>
              <a:t>(3)</a:t>
            </a:r>
            <a:endParaRPr lang="ko-KR" altLang="en-US" sz="1100" dirty="0"/>
          </a:p>
        </p:txBody>
      </p:sp>
      <p:sp>
        <p:nvSpPr>
          <p:cNvPr id="5138" name="Rectangle 318"/>
          <p:cNvSpPr>
            <a:spLocks noChangeArrowheads="1"/>
          </p:cNvSpPr>
          <p:nvPr/>
        </p:nvSpPr>
        <p:spPr bwMode="auto">
          <a:xfrm>
            <a:off x="333315" y="4943208"/>
            <a:ext cx="1029989" cy="288000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100" dirty="0" smtClean="0"/>
              <a:t>회원정보관리 </a:t>
            </a:r>
            <a:r>
              <a:rPr lang="en-US" altLang="ko-KR" sz="1100" dirty="0" smtClean="0"/>
              <a:t>(2)</a:t>
            </a:r>
            <a:endParaRPr lang="ko-KR" altLang="en-US" sz="1100" dirty="0"/>
          </a:p>
        </p:txBody>
      </p:sp>
      <p:sp>
        <p:nvSpPr>
          <p:cNvPr id="5152" name="Rectangle 335"/>
          <p:cNvSpPr>
            <a:spLocks noChangeArrowheads="1"/>
          </p:cNvSpPr>
          <p:nvPr/>
        </p:nvSpPr>
        <p:spPr bwMode="auto">
          <a:xfrm>
            <a:off x="333315" y="3292753"/>
            <a:ext cx="1029989" cy="288000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100" dirty="0" smtClean="0"/>
              <a:t>회원가입 </a:t>
            </a:r>
            <a:r>
              <a:rPr lang="en-US" altLang="ko-KR" sz="1100" dirty="0" smtClean="0"/>
              <a:t>(1)</a:t>
            </a:r>
            <a:endParaRPr lang="ko-KR" altLang="en-US" sz="1100" dirty="0"/>
          </a:p>
        </p:txBody>
      </p:sp>
      <p:sp>
        <p:nvSpPr>
          <p:cNvPr id="5154" name="Text Box 337"/>
          <p:cNvSpPr txBox="1">
            <a:spLocks noChangeArrowheads="1"/>
          </p:cNvSpPr>
          <p:nvPr/>
        </p:nvSpPr>
        <p:spPr bwMode="auto">
          <a:xfrm>
            <a:off x="333895" y="4063862"/>
            <a:ext cx="116089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로그인</a:t>
            </a:r>
            <a:endParaRPr lang="ko-KR" altLang="en-US" sz="1100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아이디 찾기</a:t>
            </a:r>
            <a:endParaRPr lang="ko-KR" altLang="en-US" sz="1100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비밀번호 찾기</a:t>
            </a:r>
            <a:endParaRPr lang="ko-KR" altLang="en-US" sz="1100" dirty="0">
              <a:latin typeface="돋움" panose="020B0600000101010101" pitchFamily="50" charset="-127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71212" y="548680"/>
            <a:ext cx="54628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사이트 </a:t>
            </a:r>
            <a:r>
              <a:rPr lang="ko-KR" altLang="en-US" sz="2800" b="1" spc="-150" dirty="0" err="1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맵</a:t>
            </a:r>
            <a:endParaRPr lang="en-US" altLang="ko-KR" sz="28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28" name="Text Box 337"/>
          <p:cNvSpPr txBox="1">
            <a:spLocks noChangeArrowheads="1"/>
          </p:cNvSpPr>
          <p:nvPr/>
        </p:nvSpPr>
        <p:spPr bwMode="auto">
          <a:xfrm>
            <a:off x="333895" y="5289738"/>
            <a:ext cx="1160895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회원정보 수정</a:t>
            </a:r>
            <a:endParaRPr lang="en-US" altLang="ko-KR" sz="1100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회원 탈퇴</a:t>
            </a:r>
            <a:endParaRPr lang="ko-KR" altLang="en-US" sz="1100" dirty="0">
              <a:latin typeface="돋움" panose="020B0600000101010101" pitchFamily="50" charset="-127"/>
            </a:endParaRPr>
          </a:p>
        </p:txBody>
      </p:sp>
      <p:sp>
        <p:nvSpPr>
          <p:cNvPr id="31" name="Text Box 337"/>
          <p:cNvSpPr txBox="1">
            <a:spLocks noChangeArrowheads="1"/>
          </p:cNvSpPr>
          <p:nvPr/>
        </p:nvSpPr>
        <p:spPr bwMode="auto">
          <a:xfrm>
            <a:off x="6025991" y="3140968"/>
            <a:ext cx="1207382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게시판 쓰기</a:t>
            </a:r>
            <a:r>
              <a:rPr lang="en-US" altLang="ko-KR" sz="1100" dirty="0" smtClean="0">
                <a:latin typeface="돋움" panose="020B0600000101010101" pitchFamily="50" charset="-127"/>
              </a:rPr>
              <a:t>(0)</a:t>
            </a:r>
            <a:endParaRPr lang="ko-KR" altLang="en-US" sz="1100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게시판 수정</a:t>
            </a:r>
            <a:r>
              <a:rPr lang="en-US" altLang="ko-KR" sz="1100" dirty="0" smtClean="0">
                <a:latin typeface="돋움" panose="020B0600000101010101" pitchFamily="50" charset="-127"/>
              </a:rPr>
              <a:t>(0)</a:t>
            </a:r>
            <a:endParaRPr lang="ko-KR" altLang="en-US" sz="1100" dirty="0">
              <a:latin typeface="돋움" panose="020B0600000101010101" pitchFamily="50" charset="-127"/>
            </a:endParaRPr>
          </a:p>
        </p:txBody>
      </p:sp>
      <p:sp>
        <p:nvSpPr>
          <p:cNvPr id="29" name="Text Box 337"/>
          <p:cNvSpPr txBox="1">
            <a:spLocks noChangeArrowheads="1"/>
          </p:cNvSpPr>
          <p:nvPr/>
        </p:nvSpPr>
        <p:spPr bwMode="auto">
          <a:xfrm>
            <a:off x="7511626" y="3159840"/>
            <a:ext cx="1576072" cy="102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질문쓰기</a:t>
            </a:r>
            <a:r>
              <a:rPr lang="en-US" altLang="ko-KR" sz="1100" dirty="0" smtClean="0">
                <a:latin typeface="돋움" panose="020B0600000101010101" pitchFamily="50" charset="-127"/>
              </a:rPr>
              <a:t>(1,2)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질문수정</a:t>
            </a:r>
            <a:endParaRPr lang="en-US" altLang="ko-KR" sz="1100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질문 답변 </a:t>
            </a:r>
            <a:r>
              <a:rPr lang="ko-KR" altLang="en-US" sz="1100" dirty="0" smtClean="0">
                <a:latin typeface="돋움" panose="020B0600000101010101" pitchFamily="50" charset="-127"/>
              </a:rPr>
              <a:t>달기</a:t>
            </a:r>
            <a:r>
              <a:rPr lang="en-US" altLang="ko-KR" sz="1100" dirty="0" smtClean="0">
                <a:latin typeface="돋움" panose="020B0600000101010101" pitchFamily="50" charset="-127"/>
              </a:rPr>
              <a:t>(0,1)</a:t>
            </a:r>
            <a:endParaRPr lang="en-US" altLang="ko-KR" sz="1100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질문 답변 </a:t>
            </a:r>
            <a:r>
              <a:rPr lang="ko-KR" altLang="en-US" sz="1100" dirty="0" smtClean="0">
                <a:latin typeface="돋움" panose="020B0600000101010101" pitchFamily="50" charset="-127"/>
              </a:rPr>
              <a:t>수정</a:t>
            </a:r>
            <a:r>
              <a:rPr lang="en-US" altLang="ko-KR" sz="1100" dirty="0" smtClean="0">
                <a:latin typeface="돋움" panose="020B0600000101010101" pitchFamily="50" charset="-127"/>
              </a:rPr>
              <a:t> (0,1)</a:t>
            </a:r>
            <a:endParaRPr lang="ko-KR" altLang="en-US" sz="1100" dirty="0">
              <a:latin typeface="돋움" panose="020B0600000101010101" pitchFamily="50" charset="-127"/>
            </a:endParaRPr>
          </a:p>
        </p:txBody>
      </p:sp>
      <p:sp>
        <p:nvSpPr>
          <p:cNvPr id="33" name="Rectangle 301"/>
          <p:cNvSpPr>
            <a:spLocks noChangeArrowheads="1"/>
          </p:cNvSpPr>
          <p:nvPr/>
        </p:nvSpPr>
        <p:spPr bwMode="auto">
          <a:xfrm>
            <a:off x="4574986" y="2852947"/>
            <a:ext cx="1029989" cy="288000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100" dirty="0" smtClean="0"/>
              <a:t>공지사항</a:t>
            </a:r>
            <a:r>
              <a:rPr lang="en-US" altLang="ko-KR" sz="1100" dirty="0" smtClean="0"/>
              <a:t>(2)</a:t>
            </a:r>
            <a:endParaRPr lang="en-US" altLang="ko-KR" sz="1100" dirty="0"/>
          </a:p>
        </p:txBody>
      </p:sp>
      <p:sp>
        <p:nvSpPr>
          <p:cNvPr id="35" name="Text Box 337"/>
          <p:cNvSpPr txBox="1">
            <a:spLocks noChangeArrowheads="1"/>
          </p:cNvSpPr>
          <p:nvPr/>
        </p:nvSpPr>
        <p:spPr bwMode="auto">
          <a:xfrm>
            <a:off x="4563909" y="3140968"/>
            <a:ext cx="1348446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공지사항 쓰기</a:t>
            </a:r>
            <a:r>
              <a:rPr lang="en-US" altLang="ko-KR" sz="1100" dirty="0" smtClean="0">
                <a:latin typeface="돋움" panose="020B0600000101010101" pitchFamily="50" charset="-127"/>
              </a:rPr>
              <a:t>(0)</a:t>
            </a:r>
            <a:endParaRPr lang="ko-KR" altLang="en-US" sz="1100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공지사항 </a:t>
            </a:r>
            <a:r>
              <a:rPr lang="ko-KR" altLang="en-US" sz="1100" dirty="0" smtClean="0">
                <a:latin typeface="돋움" panose="020B0600000101010101" pitchFamily="50" charset="-127"/>
              </a:rPr>
              <a:t>수정</a:t>
            </a:r>
            <a:r>
              <a:rPr lang="en-US" altLang="ko-KR" sz="1100" dirty="0" smtClean="0">
                <a:latin typeface="돋움" panose="020B0600000101010101" pitchFamily="50" charset="-127"/>
              </a:rPr>
              <a:t>(0)</a:t>
            </a:r>
            <a:endParaRPr lang="ko-KR" altLang="en-US" sz="1100" dirty="0">
              <a:latin typeface="돋움" panose="020B0600000101010101" pitchFamily="50" charset="-127"/>
            </a:endParaRPr>
          </a:p>
        </p:txBody>
      </p:sp>
      <p:sp>
        <p:nvSpPr>
          <p:cNvPr id="38" name="Rectangle 305"/>
          <p:cNvSpPr>
            <a:spLocks noChangeArrowheads="1"/>
          </p:cNvSpPr>
          <p:nvPr/>
        </p:nvSpPr>
        <p:spPr bwMode="auto">
          <a:xfrm>
            <a:off x="3140145" y="2852947"/>
            <a:ext cx="1029989" cy="288000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100" dirty="0" smtClean="0"/>
              <a:t>예약 </a:t>
            </a:r>
            <a:r>
              <a:rPr lang="en-US" altLang="ko-KR" sz="1100" dirty="0" smtClean="0"/>
              <a:t>(4)</a:t>
            </a:r>
            <a:endParaRPr lang="en-US" altLang="ko-KR" sz="1100" dirty="0"/>
          </a:p>
        </p:txBody>
      </p:sp>
      <p:sp>
        <p:nvSpPr>
          <p:cNvPr id="41" name="Text Box 337"/>
          <p:cNvSpPr txBox="1">
            <a:spLocks noChangeArrowheads="1"/>
          </p:cNvSpPr>
          <p:nvPr/>
        </p:nvSpPr>
        <p:spPr bwMode="auto">
          <a:xfrm>
            <a:off x="3092833" y="3140969"/>
            <a:ext cx="1529586" cy="102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사찰 예약</a:t>
            </a:r>
            <a:r>
              <a:rPr lang="en-US" altLang="ko-KR" sz="1100" dirty="0" smtClean="0">
                <a:latin typeface="돋움" panose="020B0600000101010101" pitchFamily="50" charset="-127"/>
              </a:rPr>
              <a:t>(0,2)</a:t>
            </a:r>
            <a:endParaRPr lang="en-US" altLang="ko-KR" sz="1100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사찰 확인</a:t>
            </a:r>
            <a:r>
              <a:rPr lang="en-US" altLang="ko-KR" sz="1100" dirty="0" smtClean="0">
                <a:latin typeface="돋움" panose="020B0600000101010101" pitchFamily="50" charset="-127"/>
              </a:rPr>
              <a:t>+</a:t>
            </a:r>
            <a:r>
              <a:rPr lang="ko-KR" altLang="en-US" sz="1100" dirty="0" smtClean="0">
                <a:latin typeface="돋움" panose="020B0600000101010101" pitchFamily="50" charset="-127"/>
              </a:rPr>
              <a:t>검색</a:t>
            </a:r>
            <a:r>
              <a:rPr lang="en-US" altLang="ko-KR" sz="1100" dirty="0" smtClean="0">
                <a:latin typeface="돋움" panose="020B0600000101010101" pitchFamily="50" charset="-127"/>
              </a:rPr>
              <a:t>()</a:t>
            </a:r>
            <a:endParaRPr lang="en-US" altLang="ko-KR" sz="1100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사찰 예약 </a:t>
            </a:r>
            <a:r>
              <a:rPr lang="ko-KR" altLang="en-US" sz="1100" dirty="0" smtClean="0">
                <a:latin typeface="돋움" panose="020B0600000101010101" pitchFamily="50" charset="-127"/>
              </a:rPr>
              <a:t>변경</a:t>
            </a:r>
            <a:r>
              <a:rPr lang="en-US" altLang="ko-KR" sz="1100" dirty="0" smtClean="0">
                <a:latin typeface="돋움" panose="020B0600000101010101" pitchFamily="50" charset="-127"/>
              </a:rPr>
              <a:t>(0,2)</a:t>
            </a:r>
            <a:endParaRPr lang="en-US" altLang="ko-KR" sz="1100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사찰 </a:t>
            </a:r>
            <a:r>
              <a:rPr lang="ko-KR" altLang="en-US" sz="1100" dirty="0" smtClean="0">
                <a:latin typeface="돋움" panose="020B0600000101010101" pitchFamily="50" charset="-127"/>
              </a:rPr>
              <a:t>취소</a:t>
            </a:r>
            <a:r>
              <a:rPr lang="en-US" altLang="ko-KR" sz="1100" dirty="0" smtClean="0">
                <a:latin typeface="돋움" panose="020B0600000101010101" pitchFamily="50" charset="-127"/>
              </a:rPr>
              <a:t>(0,2)</a:t>
            </a:r>
            <a:endParaRPr lang="en-US" altLang="ko-KR" sz="1100" dirty="0" smtClean="0">
              <a:latin typeface="돋움" panose="020B0600000101010101" pitchFamily="50" charset="-127"/>
            </a:endParaRPr>
          </a:p>
        </p:txBody>
      </p:sp>
      <p:sp>
        <p:nvSpPr>
          <p:cNvPr id="46" name="Text Box 337"/>
          <p:cNvSpPr txBox="1">
            <a:spLocks noChangeArrowheads="1"/>
          </p:cNvSpPr>
          <p:nvPr/>
        </p:nvSpPr>
        <p:spPr bwMode="auto">
          <a:xfrm>
            <a:off x="1721115" y="3140968"/>
            <a:ext cx="107273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지도</a:t>
            </a:r>
            <a:r>
              <a:rPr lang="en-US" altLang="ko-KR" sz="1100" dirty="0" smtClean="0">
                <a:latin typeface="돋움" panose="020B0600000101010101" pitchFamily="50" charset="-127"/>
              </a:rPr>
              <a:t>, </a:t>
            </a:r>
            <a:r>
              <a:rPr lang="ko-KR" altLang="en-US" sz="1100" dirty="0" smtClean="0">
                <a:latin typeface="돋움" panose="020B0600000101010101" pitchFamily="50" charset="-127"/>
              </a:rPr>
              <a:t>리스트</a:t>
            </a:r>
            <a:endParaRPr lang="en-US" altLang="ko-KR" sz="1100" dirty="0" smtClean="0">
              <a:latin typeface="돋움" panose="020B0600000101010101" pitchFamily="50" charset="-127"/>
            </a:endParaRPr>
          </a:p>
        </p:txBody>
      </p:sp>
      <p:sp>
        <p:nvSpPr>
          <p:cNvPr id="30" name="Text Box 337"/>
          <p:cNvSpPr txBox="1">
            <a:spLocks noChangeArrowheads="1"/>
          </p:cNvSpPr>
          <p:nvPr/>
        </p:nvSpPr>
        <p:spPr bwMode="auto">
          <a:xfrm>
            <a:off x="252213" y="1556793"/>
            <a:ext cx="119616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관리자 </a:t>
            </a:r>
            <a:r>
              <a:rPr lang="en-US" altLang="ko-KR" sz="1100" dirty="0" smtClean="0">
                <a:latin typeface="돋움" panose="020B0600000101010101" pitchFamily="50" charset="-127"/>
              </a:rPr>
              <a:t>: 0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사찰사용자 </a:t>
            </a:r>
            <a:r>
              <a:rPr lang="en-US" altLang="ko-KR" sz="1100" dirty="0" smtClean="0">
                <a:latin typeface="돋움" panose="020B0600000101010101" pitchFamily="50" charset="-127"/>
              </a:rPr>
              <a:t>: 1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고객 </a:t>
            </a:r>
            <a:r>
              <a:rPr lang="en-US" altLang="ko-KR" sz="1100" dirty="0" smtClean="0">
                <a:latin typeface="돋움" panose="020B0600000101010101" pitchFamily="50" charset="-127"/>
              </a:rPr>
              <a:t>:</a:t>
            </a:r>
            <a:r>
              <a:rPr lang="ko-KR" altLang="en-US" sz="1100" dirty="0" smtClean="0">
                <a:latin typeface="돋움" panose="020B0600000101010101" pitchFamily="50" charset="-127"/>
              </a:rPr>
              <a:t> </a:t>
            </a:r>
            <a:r>
              <a:rPr lang="en-US" altLang="ko-KR" sz="1100" dirty="0" smtClean="0">
                <a:latin typeface="돋움" panose="020B0600000101010101" pitchFamily="50" charset="-127"/>
              </a:rPr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8188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9369" t="7434" r="14638" b="646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188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669019"/>
            <a:ext cx="2808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669019"/>
            <a:ext cx="2808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669019"/>
            <a:ext cx="2808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1669019"/>
            <a:ext cx="2808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1669019"/>
            <a:ext cx="2808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669019"/>
            <a:ext cx="2808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1669019"/>
            <a:ext cx="2808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669019"/>
            <a:ext cx="2808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1669019"/>
            <a:ext cx="2808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1669019"/>
            <a:ext cx="2808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1669019"/>
            <a:ext cx="2808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1669019"/>
            <a:ext cx="2808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1669019"/>
            <a:ext cx="2808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11" name="Text Box 219"/>
          <p:cNvSpPr txBox="1">
            <a:spLocks noChangeArrowheads="1"/>
          </p:cNvSpPr>
          <p:nvPr/>
        </p:nvSpPr>
        <p:spPr bwMode="auto">
          <a:xfrm>
            <a:off x="621224" y="685800"/>
            <a:ext cx="889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 b="1">
                <a:ea typeface="굴림" pitchFamily="50" charset="-127"/>
              </a:rPr>
              <a:t>문서이력</a:t>
            </a:r>
          </a:p>
        </p:txBody>
      </p:sp>
      <p:graphicFrame>
        <p:nvGraphicFramePr>
          <p:cNvPr id="14408" name="Group 7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50639603"/>
              </p:ext>
            </p:extLst>
          </p:nvPr>
        </p:nvGraphicFramePr>
        <p:xfrm>
          <a:off x="571211" y="1345686"/>
          <a:ext cx="8121202" cy="5035640"/>
        </p:xfrm>
        <a:graphic>
          <a:graphicData uri="http://schemas.openxmlformats.org/drawingml/2006/table">
            <a:tbl>
              <a:tblPr/>
              <a:tblGrid>
                <a:gridCol w="837962"/>
                <a:gridCol w="1339998"/>
                <a:gridCol w="836115"/>
                <a:gridCol w="5107127"/>
              </a:tblGrid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84406" marR="8440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기간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직책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분담 내용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</a:tr>
              <a:tr h="7813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정근욱 </a:t>
                      </a:r>
                      <a:endParaRPr kumimoji="0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4406" marR="8440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예약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3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유영기</a:t>
                      </a:r>
                      <a:endParaRPr kumimoji="0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4406" marR="8440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사찰 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DB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송석화</a:t>
                      </a:r>
                    </a:p>
                  </a:txBody>
                  <a:tcPr marL="84406" marR="8440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 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DB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김지은</a:t>
                      </a:r>
                    </a:p>
                  </a:txBody>
                  <a:tcPr marL="84406" marR="8440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71212" y="548680"/>
            <a:ext cx="692495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5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팀원과 분담 내용</a:t>
            </a:r>
            <a:endParaRPr lang="en-US" altLang="ko-KR" sz="45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57201" y="164624"/>
            <a:ext cx="8229600" cy="960120"/>
          </a:xfrm>
        </p:spPr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8" y="1124745"/>
            <a:ext cx="9158970" cy="4994241"/>
          </a:xfrm>
        </p:spPr>
      </p:pic>
    </p:spTree>
    <p:extLst>
      <p:ext uri="{BB962C8B-B14F-4D97-AF65-F5344CB8AC3E}">
        <p14:creationId xmlns="" xmlns:p14="http://schemas.microsoft.com/office/powerpoint/2010/main" val="34037688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화면 슬라이드 쇼(4:3)</PresentationFormat>
  <Paragraphs>78</Paragraphs>
  <Slides>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DB 구성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1</cp:revision>
  <dcterms:created xsi:type="dcterms:W3CDTF">2017-07-10T02:53:05Z</dcterms:created>
  <dcterms:modified xsi:type="dcterms:W3CDTF">2017-07-10T02:54:03Z</dcterms:modified>
</cp:coreProperties>
</file>