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1" r:id="rId1"/>
  </p:sldMasterIdLst>
  <p:notesMasterIdLst>
    <p:notesMasterId r:id="rId26"/>
  </p:notesMasterIdLst>
  <p:handoutMasterIdLst>
    <p:handoutMasterId r:id="rId27"/>
  </p:handoutMasterIdLst>
  <p:sldIdLst>
    <p:sldId id="276" r:id="rId2"/>
    <p:sldId id="763" r:id="rId3"/>
    <p:sldId id="771" r:id="rId4"/>
    <p:sldId id="786" r:id="rId5"/>
    <p:sldId id="298" r:id="rId6"/>
    <p:sldId id="326" r:id="rId7"/>
    <p:sldId id="764" r:id="rId8"/>
    <p:sldId id="768" r:id="rId9"/>
    <p:sldId id="770" r:id="rId10"/>
    <p:sldId id="766" r:id="rId11"/>
    <p:sldId id="776" r:id="rId12"/>
    <p:sldId id="772" r:id="rId13"/>
    <p:sldId id="773" r:id="rId14"/>
    <p:sldId id="774" r:id="rId15"/>
    <p:sldId id="777" r:id="rId16"/>
    <p:sldId id="775" r:id="rId17"/>
    <p:sldId id="781" r:id="rId18"/>
    <p:sldId id="778" r:id="rId19"/>
    <p:sldId id="779" r:id="rId20"/>
    <p:sldId id="780" r:id="rId21"/>
    <p:sldId id="782" r:id="rId22"/>
    <p:sldId id="785" r:id="rId23"/>
    <p:sldId id="783" r:id="rId24"/>
    <p:sldId id="784" r:id="rId25"/>
  </p:sldIdLst>
  <p:sldSz cx="9907588" cy="6858000"/>
  <p:notesSz cx="6797675" cy="987425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6pPr>
    <a:lvl7pPr marL="27432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7pPr>
    <a:lvl8pPr marL="32004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8pPr>
    <a:lvl9pPr marL="36576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4">
          <p15:clr>
            <a:srgbClr val="A4A3A4"/>
          </p15:clr>
        </p15:guide>
        <p15:guide id="2" pos="466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66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96F07"/>
    <a:srgbClr val="F2F2F2"/>
    <a:srgbClr val="6699FF"/>
    <a:srgbClr val="4F8EE9"/>
    <a:srgbClr val="FFFF99"/>
    <a:srgbClr val="0000FF"/>
    <a:srgbClr val="5787CA"/>
    <a:srgbClr val="AFCAFF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87585" autoAdjust="0"/>
  </p:normalViewPr>
  <p:slideViewPr>
    <p:cSldViewPr>
      <p:cViewPr>
        <p:scale>
          <a:sx n="125" d="100"/>
          <a:sy n="125" d="100"/>
        </p:scale>
        <p:origin x="-900" y="294"/>
      </p:cViewPr>
      <p:guideLst>
        <p:guide orient="horz" pos="1344"/>
        <p:guide pos="466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954" y="-102"/>
      </p:cViewPr>
      <p:guideLst>
        <p:guide orient="horz" pos="2866"/>
        <p:guide pos="216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85527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-3175" y="-15875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51275" y="-15875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-3175" y="9378950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78950"/>
            <a:ext cx="2944813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9028" tIns="0" rIns="19028" bIns="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0" algn="l"/>
                <a:tab pos="911924" algn="l"/>
                <a:tab pos="1823848" algn="l"/>
                <a:tab pos="2735771" algn="l"/>
                <a:tab pos="3647695" algn="l"/>
                <a:tab pos="4559619" algn="l"/>
                <a:tab pos="5471543" algn="l"/>
                <a:tab pos="6383466" algn="l"/>
                <a:tab pos="7295389" algn="l"/>
                <a:tab pos="8207313" algn="l"/>
                <a:tab pos="9119237" algn="l"/>
                <a:tab pos="10031161" algn="l"/>
              </a:tabLst>
              <a:defRPr sz="1000" i="1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4321ECB1-403E-428E-94C6-5011B10EF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슬라이드 이미지 개체 틀 8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29" tIns="45514" rIns="91029" bIns="45514" rtlCol="0" anchor="ctr"/>
          <a:lstStyle/>
          <a:p>
            <a:pPr lvl="0"/>
            <a:endParaRPr lang="ko-KR" altLang="en-US" noProof="0"/>
          </a:p>
        </p:txBody>
      </p:sp>
      <p:sp>
        <p:nvSpPr>
          <p:cNvPr id="10" name="슬라이드 노트 개체 틀 9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1825"/>
          </a:xfrm>
          <a:prstGeom prst="rect">
            <a:avLst/>
          </a:prstGeom>
        </p:spPr>
        <p:txBody>
          <a:bodyPr vert="horz" lIns="91029" tIns="45514" rIns="91029" bIns="4551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="" xmlns:p14="http://schemas.microsoft.com/office/powerpoint/2010/main" val="329851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D8C3EB-41F5-475C-B98F-E0830E7773C5}" type="slidenum">
              <a:rPr lang="en-US" altLang="ko-KR"/>
              <a:pPr algn="r" eaLnBrk="1" hangingPunct="1"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="" xmlns:p14="http://schemas.microsoft.com/office/powerpoint/2010/main" val="108069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12</a:t>
            </a:fld>
            <a:endParaRPr lang="en-US" altLang="ko-KR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2517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13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0826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14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8753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="" xmlns:p14="http://schemas.microsoft.com/office/powerpoint/2010/main" val="1105239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16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6363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="" xmlns:p14="http://schemas.microsoft.com/office/powerpoint/2010/main" val="2610420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18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8244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19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9914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20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1727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21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6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D8C3EB-41F5-475C-B98F-E0830E7773C5}" type="slidenum">
              <a:rPr lang="en-US" altLang="ko-KR"/>
              <a:pPr algn="r" eaLnBrk="1" hangingPunct="1"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="" xmlns:p14="http://schemas.microsoft.com/office/powerpoint/2010/main" val="108069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22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6604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xfrm>
            <a:off x="6708775" y="9664700"/>
            <a:ext cx="85725" cy="182563"/>
          </a:xfrm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98427C05-6BE5-4096-BFF5-F6D62A133386}" type="slidenum">
              <a:rPr lang="ko-KR" altLang="en-US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5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19712" cy="36814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657725"/>
            <a:ext cx="1274762" cy="180975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defRPr/>
            </a:pPr>
            <a:endParaRPr lang="ko-KR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900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="" xmlns:p14="http://schemas.microsoft.com/office/powerpoint/2010/main" val="125529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7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129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8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1297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="" xmlns:p14="http://schemas.microsoft.com/office/powerpoint/2010/main" val="1255296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10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1297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="" xmlns:p14="http://schemas.microsoft.com/office/powerpoint/2010/main" val="428871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897014" y="2788920"/>
            <a:ext cx="101057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9164519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704772" y="0"/>
            <a:ext cx="1852719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021814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749" y="3118105"/>
            <a:ext cx="8431357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897014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79" y="1600201"/>
            <a:ext cx="8335500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5226013" y="2274413"/>
            <a:ext cx="6519672" cy="196170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7100438" y="6135624"/>
            <a:ext cx="1070020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9324857" y="1379355"/>
            <a:ext cx="58454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9323040" y="0"/>
            <a:ext cx="58454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9952" y="274637"/>
            <a:ext cx="1813089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79" y="274639"/>
            <a:ext cx="685605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70364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, 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1101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526"/>
            <a:ext cx="9907588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 userDrawn="1"/>
        </p:nvGrpSpPr>
        <p:grpSpPr bwMode="auto">
          <a:xfrm>
            <a:off x="1511940" y="1700213"/>
            <a:ext cx="2948482" cy="1130300"/>
            <a:chOff x="2894040" y="-2055369"/>
            <a:chExt cx="3355919" cy="1393785"/>
          </a:xfrm>
          <a:solidFill>
            <a:schemeClr val="tx1"/>
          </a:solidFill>
        </p:grpSpPr>
        <p:sp>
          <p:nvSpPr>
            <p:cNvPr id="4" name="자유형 3"/>
            <p:cNvSpPr/>
            <p:nvPr/>
          </p:nvSpPr>
          <p:spPr>
            <a:xfrm>
              <a:off x="2894040" y="-1951208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5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2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5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sp>
          <p:nvSpPr>
            <p:cNvPr id="5" name="자유형 4"/>
            <p:cNvSpPr/>
            <p:nvPr/>
          </p:nvSpPr>
          <p:spPr>
            <a:xfrm>
              <a:off x="4061413" y="-1682758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6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2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6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sp>
          <p:nvSpPr>
            <p:cNvPr id="6" name="자유형 5"/>
            <p:cNvSpPr/>
            <p:nvPr/>
          </p:nvSpPr>
          <p:spPr>
            <a:xfrm>
              <a:off x="5228786" y="-2055369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6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3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6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</p:grp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2438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 bwMode="auto">
          <a:xfrm rot="5400000">
            <a:off x="4496594" y="6362621"/>
            <a:ext cx="914400" cy="990759"/>
          </a:xfrm>
          <a:prstGeom prst="chord">
            <a:avLst>
              <a:gd name="adj1" fmla="val 5333978"/>
              <a:gd name="adj2" fmla="val 162159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633862" y="6492876"/>
            <a:ext cx="5538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5073BE"/>
                </a:solidFill>
              </a:defRPr>
            </a:lvl1pPr>
          </a:lstStyle>
          <a:p>
            <a:fld id="{AA70C810-BBB1-4F3E-B4CD-708179378EA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40792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 rot="19264531">
            <a:off x="4181485" y="1714501"/>
            <a:ext cx="1544620" cy="1438275"/>
          </a:xfrm>
          <a:custGeom>
            <a:avLst/>
            <a:gdLst>
              <a:gd name="connsiteX0" fmla="*/ 378193 w 1635841"/>
              <a:gd name="connsiteY0" fmla="*/ 525365 h 1652022"/>
              <a:gd name="connsiteX1" fmla="*/ 296051 w 1635841"/>
              <a:gd name="connsiteY1" fmla="*/ 529566 h 1652022"/>
              <a:gd name="connsiteX2" fmla="*/ 290747 w 1635841"/>
              <a:gd name="connsiteY2" fmla="*/ 540334 h 1652022"/>
              <a:gd name="connsiteX3" fmla="*/ 289070 w 1635841"/>
              <a:gd name="connsiteY3" fmla="*/ 538880 h 1652022"/>
              <a:gd name="connsiteX4" fmla="*/ 209320 w 1635841"/>
              <a:gd name="connsiteY4" fmla="*/ 1107263 h 1652022"/>
              <a:gd name="connsiteX5" fmla="*/ 690836 w 1635841"/>
              <a:gd name="connsiteY5" fmla="*/ 1480365 h 1652022"/>
              <a:gd name="connsiteX6" fmla="*/ 1172219 w 1635841"/>
              <a:gd name="connsiteY6" fmla="*/ 1318131 h 1652022"/>
              <a:gd name="connsiteX7" fmla="*/ 1207541 w 1635841"/>
              <a:gd name="connsiteY7" fmla="*/ 1273154 h 1652022"/>
              <a:gd name="connsiteX8" fmla="*/ 1212208 w 1635841"/>
              <a:gd name="connsiteY8" fmla="*/ 1269458 h 1652022"/>
              <a:gd name="connsiteX9" fmla="*/ 1215176 w 1635841"/>
              <a:gd name="connsiteY9" fmla="*/ 1263432 h 1652022"/>
              <a:gd name="connsiteX10" fmla="*/ 1218574 w 1635841"/>
              <a:gd name="connsiteY10" fmla="*/ 1259106 h 1652022"/>
              <a:gd name="connsiteX11" fmla="*/ 1217629 w 1635841"/>
              <a:gd name="connsiteY11" fmla="*/ 1258454 h 1652022"/>
              <a:gd name="connsiteX12" fmla="*/ 1221884 w 1635841"/>
              <a:gd name="connsiteY12" fmla="*/ 1249815 h 1652022"/>
              <a:gd name="connsiteX13" fmla="*/ 1199025 w 1635841"/>
              <a:gd name="connsiteY13" fmla="*/ 1188272 h 1652022"/>
              <a:gd name="connsiteX14" fmla="*/ 1116882 w 1635841"/>
              <a:gd name="connsiteY14" fmla="*/ 1192473 h 1652022"/>
              <a:gd name="connsiteX15" fmla="*/ 1112174 w 1635841"/>
              <a:gd name="connsiteY15" fmla="*/ 1202030 h 1652022"/>
              <a:gd name="connsiteX16" fmla="*/ 1083533 w 1635841"/>
              <a:gd name="connsiteY16" fmla="*/ 1238500 h 1652022"/>
              <a:gd name="connsiteX17" fmla="*/ 699582 w 1635841"/>
              <a:gd name="connsiteY17" fmla="*/ 1367896 h 1652022"/>
              <a:gd name="connsiteX18" fmla="*/ 315525 w 1635841"/>
              <a:gd name="connsiteY18" fmla="*/ 1070311 h 1652022"/>
              <a:gd name="connsiteX19" fmla="*/ 379134 w 1635841"/>
              <a:gd name="connsiteY19" fmla="*/ 616969 h 1652022"/>
              <a:gd name="connsiteX20" fmla="*/ 378698 w 1635841"/>
              <a:gd name="connsiteY20" fmla="*/ 616592 h 1652022"/>
              <a:gd name="connsiteX21" fmla="*/ 391377 w 1635841"/>
              <a:gd name="connsiteY21" fmla="*/ 606552 h 1652022"/>
              <a:gd name="connsiteX22" fmla="*/ 378193 w 1635841"/>
              <a:gd name="connsiteY22" fmla="*/ 525365 h 1652022"/>
              <a:gd name="connsiteX23" fmla="*/ 1320357 w 1635841"/>
              <a:gd name="connsiteY23" fmla="*/ 806181 h 1652022"/>
              <a:gd name="connsiteX24" fmla="*/ 1180488 w 1635841"/>
              <a:gd name="connsiteY24" fmla="*/ 821069 h 1652022"/>
              <a:gd name="connsiteX25" fmla="*/ 1195375 w 1635841"/>
              <a:gd name="connsiteY25" fmla="*/ 960938 h 1652022"/>
              <a:gd name="connsiteX26" fmla="*/ 1335244 w 1635841"/>
              <a:gd name="connsiteY26" fmla="*/ 946050 h 1652022"/>
              <a:gd name="connsiteX27" fmla="*/ 1320357 w 1635841"/>
              <a:gd name="connsiteY27" fmla="*/ 806181 h 1652022"/>
              <a:gd name="connsiteX28" fmla="*/ 726498 w 1635841"/>
              <a:gd name="connsiteY28" fmla="*/ 326579 h 1652022"/>
              <a:gd name="connsiteX29" fmla="*/ 586629 w 1635841"/>
              <a:gd name="connsiteY29" fmla="*/ 341466 h 1652022"/>
              <a:gd name="connsiteX30" fmla="*/ 601516 w 1635841"/>
              <a:gd name="connsiteY30" fmla="*/ 481335 h 1652022"/>
              <a:gd name="connsiteX31" fmla="*/ 741385 w 1635841"/>
              <a:gd name="connsiteY31" fmla="*/ 466448 h 1652022"/>
              <a:gd name="connsiteX32" fmla="*/ 726498 w 1635841"/>
              <a:gd name="connsiteY32" fmla="*/ 326579 h 1652022"/>
              <a:gd name="connsiteX33" fmla="*/ 1241189 w 1635841"/>
              <a:gd name="connsiteY33" fmla="*/ 296741 h 1652022"/>
              <a:gd name="connsiteX34" fmla="*/ 1490954 w 1635841"/>
              <a:gd name="connsiteY34" fmla="*/ 665784 h 1652022"/>
              <a:gd name="connsiteX35" fmla="*/ 1492517 w 1635841"/>
              <a:gd name="connsiteY35" fmla="*/ 673432 h 1652022"/>
              <a:gd name="connsiteX36" fmla="*/ 1635841 w 1635841"/>
              <a:gd name="connsiteY36" fmla="*/ 719897 h 1652022"/>
              <a:gd name="connsiteX37" fmla="*/ 1520403 w 1635841"/>
              <a:gd name="connsiteY37" fmla="*/ 824809 h 1652022"/>
              <a:gd name="connsiteX38" fmla="*/ 1521771 w 1635841"/>
              <a:gd name="connsiteY38" fmla="*/ 955318 h 1652022"/>
              <a:gd name="connsiteX39" fmla="*/ 1355281 w 1635841"/>
              <a:gd name="connsiteY39" fmla="*/ 1368666 h 1652022"/>
              <a:gd name="connsiteX40" fmla="*/ 283356 w 1635841"/>
              <a:gd name="connsiteY40" fmla="*/ 1482759 h 1652022"/>
              <a:gd name="connsiteX41" fmla="*/ 169263 w 1635841"/>
              <a:gd name="connsiteY41" fmla="*/ 410833 h 1652022"/>
              <a:gd name="connsiteX42" fmla="*/ 538307 w 1635841"/>
              <a:gd name="connsiteY42" fmla="*/ 161068 h 1652022"/>
              <a:gd name="connsiteX43" fmla="*/ 666180 w 1635841"/>
              <a:gd name="connsiteY43" fmla="*/ 134935 h 1652022"/>
              <a:gd name="connsiteX44" fmla="*/ 744442 w 1635841"/>
              <a:gd name="connsiteY44" fmla="*/ 0 h 1652022"/>
              <a:gd name="connsiteX45" fmla="*/ 820035 w 1635841"/>
              <a:gd name="connsiteY45" fmla="*/ 130333 h 1652022"/>
              <a:gd name="connsiteX46" fmla="*/ 827841 w 1635841"/>
              <a:gd name="connsiteY46" fmla="*/ 130251 h 1652022"/>
              <a:gd name="connsiteX47" fmla="*/ 1241189 w 1635841"/>
              <a:gd name="connsiteY47" fmla="*/ 296741 h 165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35841" h="1652022">
                <a:moveTo>
                  <a:pt x="378193" y="525365"/>
                </a:moveTo>
                <a:cubicBezTo>
                  <a:pt x="351870" y="504106"/>
                  <a:pt x="315093" y="505987"/>
                  <a:pt x="296051" y="529566"/>
                </a:cubicBezTo>
                <a:lnTo>
                  <a:pt x="290747" y="540334"/>
                </a:lnTo>
                <a:lnTo>
                  <a:pt x="289070" y="538880"/>
                </a:lnTo>
                <a:cubicBezTo>
                  <a:pt x="155724" y="690822"/>
                  <a:pt x="125013" y="909701"/>
                  <a:pt x="209320" y="1107263"/>
                </a:cubicBezTo>
                <a:cubicBezTo>
                  <a:pt x="293627" y="1304824"/>
                  <a:pt x="479053" y="1448501"/>
                  <a:pt x="690836" y="1480365"/>
                </a:cubicBezTo>
                <a:cubicBezTo>
                  <a:pt x="876145" y="1508245"/>
                  <a:pt x="1054905" y="1446495"/>
                  <a:pt x="1172219" y="1318131"/>
                </a:cubicBezTo>
                <a:lnTo>
                  <a:pt x="1207541" y="1273154"/>
                </a:lnTo>
                <a:lnTo>
                  <a:pt x="1212208" y="1269458"/>
                </a:lnTo>
                <a:lnTo>
                  <a:pt x="1215176" y="1263432"/>
                </a:lnTo>
                <a:lnTo>
                  <a:pt x="1218574" y="1259106"/>
                </a:lnTo>
                <a:lnTo>
                  <a:pt x="1217629" y="1258454"/>
                </a:lnTo>
                <a:lnTo>
                  <a:pt x="1221884" y="1249815"/>
                </a:lnTo>
                <a:cubicBezTo>
                  <a:pt x="1227023" y="1228649"/>
                  <a:pt x="1218768" y="1204216"/>
                  <a:pt x="1199025" y="1188272"/>
                </a:cubicBezTo>
                <a:cubicBezTo>
                  <a:pt x="1172702" y="1167013"/>
                  <a:pt x="1135925" y="1168894"/>
                  <a:pt x="1116882" y="1192473"/>
                </a:cubicBezTo>
                <a:lnTo>
                  <a:pt x="1112174" y="1202030"/>
                </a:lnTo>
                <a:lnTo>
                  <a:pt x="1083533" y="1238500"/>
                </a:lnTo>
                <a:cubicBezTo>
                  <a:pt x="989963" y="1340883"/>
                  <a:pt x="847385" y="1390135"/>
                  <a:pt x="699582" y="1367896"/>
                </a:cubicBezTo>
                <a:cubicBezTo>
                  <a:pt x="530665" y="1342483"/>
                  <a:pt x="382768" y="1227886"/>
                  <a:pt x="315525" y="1070311"/>
                </a:cubicBezTo>
                <a:cubicBezTo>
                  <a:pt x="248283" y="912736"/>
                  <a:pt x="272777" y="738158"/>
                  <a:pt x="379134" y="616969"/>
                </a:cubicBezTo>
                <a:lnTo>
                  <a:pt x="378698" y="616592"/>
                </a:lnTo>
                <a:lnTo>
                  <a:pt x="391377" y="606552"/>
                </a:lnTo>
                <a:cubicBezTo>
                  <a:pt x="410419" y="582973"/>
                  <a:pt x="404517" y="546624"/>
                  <a:pt x="378193" y="525365"/>
                </a:cubicBezTo>
                <a:close/>
                <a:moveTo>
                  <a:pt x="1320357" y="806181"/>
                </a:moveTo>
                <a:cubicBezTo>
                  <a:pt x="1277622" y="771668"/>
                  <a:pt x="1215001" y="778334"/>
                  <a:pt x="1180488" y="821069"/>
                </a:cubicBezTo>
                <a:cubicBezTo>
                  <a:pt x="1145975" y="863803"/>
                  <a:pt x="1152640" y="926425"/>
                  <a:pt x="1195375" y="960938"/>
                </a:cubicBezTo>
                <a:cubicBezTo>
                  <a:pt x="1238110" y="995450"/>
                  <a:pt x="1300731" y="988785"/>
                  <a:pt x="1335244" y="946050"/>
                </a:cubicBezTo>
                <a:cubicBezTo>
                  <a:pt x="1369757" y="903315"/>
                  <a:pt x="1363092" y="840694"/>
                  <a:pt x="1320357" y="806181"/>
                </a:cubicBezTo>
                <a:close/>
                <a:moveTo>
                  <a:pt x="726498" y="326579"/>
                </a:moveTo>
                <a:cubicBezTo>
                  <a:pt x="683763" y="292066"/>
                  <a:pt x="621142" y="298731"/>
                  <a:pt x="586629" y="341466"/>
                </a:cubicBezTo>
                <a:cubicBezTo>
                  <a:pt x="552116" y="384201"/>
                  <a:pt x="558781" y="446822"/>
                  <a:pt x="601516" y="481335"/>
                </a:cubicBezTo>
                <a:cubicBezTo>
                  <a:pt x="644251" y="515848"/>
                  <a:pt x="706873" y="509183"/>
                  <a:pt x="741385" y="466448"/>
                </a:cubicBezTo>
                <a:cubicBezTo>
                  <a:pt x="775898" y="423713"/>
                  <a:pt x="769233" y="361092"/>
                  <a:pt x="726498" y="326579"/>
                </a:cubicBezTo>
                <a:close/>
                <a:moveTo>
                  <a:pt x="1241189" y="296741"/>
                </a:moveTo>
                <a:cubicBezTo>
                  <a:pt x="1364005" y="395927"/>
                  <a:pt x="1447948" y="525408"/>
                  <a:pt x="1490954" y="665784"/>
                </a:cubicBezTo>
                <a:lnTo>
                  <a:pt x="1492517" y="673432"/>
                </a:lnTo>
                <a:lnTo>
                  <a:pt x="1635841" y="719897"/>
                </a:lnTo>
                <a:lnTo>
                  <a:pt x="1520403" y="824809"/>
                </a:lnTo>
                <a:lnTo>
                  <a:pt x="1521771" y="955318"/>
                </a:lnTo>
                <a:cubicBezTo>
                  <a:pt x="1509276" y="1101602"/>
                  <a:pt x="1454468" y="1245850"/>
                  <a:pt x="1355281" y="1368666"/>
                </a:cubicBezTo>
                <a:cubicBezTo>
                  <a:pt x="1090783" y="1696175"/>
                  <a:pt x="610865" y="1747257"/>
                  <a:pt x="283356" y="1482759"/>
                </a:cubicBezTo>
                <a:cubicBezTo>
                  <a:pt x="-44154" y="1218261"/>
                  <a:pt x="-95235" y="738343"/>
                  <a:pt x="169263" y="410833"/>
                </a:cubicBezTo>
                <a:cubicBezTo>
                  <a:pt x="268450" y="288017"/>
                  <a:pt x="397930" y="204074"/>
                  <a:pt x="538307" y="161068"/>
                </a:cubicBezTo>
                <a:lnTo>
                  <a:pt x="666180" y="134935"/>
                </a:lnTo>
                <a:lnTo>
                  <a:pt x="744442" y="0"/>
                </a:lnTo>
                <a:lnTo>
                  <a:pt x="820035" y="130333"/>
                </a:lnTo>
                <a:lnTo>
                  <a:pt x="827841" y="130251"/>
                </a:lnTo>
                <a:cubicBezTo>
                  <a:pt x="974124" y="142745"/>
                  <a:pt x="1118373" y="197554"/>
                  <a:pt x="1241189" y="2967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6350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907588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자유형 2"/>
          <p:cNvSpPr/>
          <p:nvPr userDrawn="1"/>
        </p:nvSpPr>
        <p:spPr>
          <a:xfrm>
            <a:off x="0" y="2852738"/>
            <a:ext cx="737909" cy="1327150"/>
          </a:xfrm>
          <a:custGeom>
            <a:avLst/>
            <a:gdLst>
              <a:gd name="connsiteX0" fmla="*/ 18104 w 681687"/>
              <a:gd name="connsiteY0" fmla="*/ 0 h 1327167"/>
              <a:gd name="connsiteX1" fmla="*/ 389119 w 681687"/>
              <a:gd name="connsiteY1" fmla="*/ 113330 h 1327167"/>
              <a:gd name="connsiteX2" fmla="*/ 394361 w 681687"/>
              <a:gd name="connsiteY2" fmla="*/ 117655 h 1327167"/>
              <a:gd name="connsiteX3" fmla="*/ 516846 w 681687"/>
              <a:gd name="connsiteY3" fmla="*/ 70731 h 1327167"/>
              <a:gd name="connsiteX4" fmla="*/ 496046 w 681687"/>
              <a:gd name="connsiteY4" fmla="*/ 204926 h 1327167"/>
              <a:gd name="connsiteX5" fmla="*/ 568357 w 681687"/>
              <a:gd name="connsiteY5" fmla="*/ 292568 h 1327167"/>
              <a:gd name="connsiteX6" fmla="*/ 681687 w 681687"/>
              <a:gd name="connsiteY6" fmla="*/ 663584 h 1327167"/>
              <a:gd name="connsiteX7" fmla="*/ 18104 w 681687"/>
              <a:gd name="connsiteY7" fmla="*/ 1327167 h 1327167"/>
              <a:gd name="connsiteX8" fmla="*/ 0 w 681687"/>
              <a:gd name="connsiteY8" fmla="*/ 1325342 h 1327167"/>
              <a:gd name="connsiteX9" fmla="*/ 0 w 681687"/>
              <a:gd name="connsiteY9" fmla="*/ 1175012 h 1327167"/>
              <a:gd name="connsiteX10" fmla="*/ 29284 w 681687"/>
              <a:gd name="connsiteY10" fmla="*/ 1176238 h 1327167"/>
              <a:gd name="connsiteX11" fmla="*/ 292771 w 681687"/>
              <a:gd name="connsiteY11" fmla="*/ 1102666 h 1327167"/>
              <a:gd name="connsiteX12" fmla="*/ 530062 w 681687"/>
              <a:gd name="connsiteY12" fmla="*/ 729487 h 1327167"/>
              <a:gd name="connsiteX13" fmla="*/ 529384 w 681687"/>
              <a:gd name="connsiteY13" fmla="*/ 679705 h 1327167"/>
              <a:gd name="connsiteX14" fmla="*/ 530523 w 681687"/>
              <a:gd name="connsiteY14" fmla="*/ 674649 h 1327167"/>
              <a:gd name="connsiteX15" fmla="*/ 529237 w 681687"/>
              <a:gd name="connsiteY15" fmla="*/ 668945 h 1327167"/>
              <a:gd name="connsiteX16" fmla="*/ 529172 w 681687"/>
              <a:gd name="connsiteY16" fmla="*/ 664156 h 1327167"/>
              <a:gd name="connsiteX17" fmla="*/ 528176 w 681687"/>
              <a:gd name="connsiteY17" fmla="*/ 664231 h 1327167"/>
              <a:gd name="connsiteX18" fmla="*/ 526332 w 681687"/>
              <a:gd name="connsiteY18" fmla="*/ 656053 h 1327167"/>
              <a:gd name="connsiteX19" fmla="*/ 477188 w 681687"/>
              <a:gd name="connsiteY19" fmla="*/ 626875 h 1327167"/>
              <a:gd name="connsiteX20" fmla="*/ 423853 w 681687"/>
              <a:gd name="connsiteY20" fmla="*/ 674650 h 1327167"/>
              <a:gd name="connsiteX21" fmla="*/ 425891 w 681687"/>
              <a:gd name="connsiteY21" fmla="*/ 683698 h 1327167"/>
              <a:gd name="connsiteX22" fmla="*/ 426442 w 681687"/>
              <a:gd name="connsiteY22" fmla="*/ 724064 h 1327167"/>
              <a:gd name="connsiteX23" fmla="*/ 237177 w 681687"/>
              <a:gd name="connsiteY23" fmla="*/ 1021710 h 1327167"/>
              <a:gd name="connsiteX24" fmla="*/ 27021 w 681687"/>
              <a:gd name="connsiteY24" fmla="*/ 1080392 h 1327167"/>
              <a:gd name="connsiteX25" fmla="*/ 0 w 681687"/>
              <a:gd name="connsiteY25" fmla="*/ 1077566 h 1327167"/>
              <a:gd name="connsiteX26" fmla="*/ 0 w 681687"/>
              <a:gd name="connsiteY26" fmla="*/ 1370 h 1327167"/>
              <a:gd name="connsiteX27" fmla="*/ 18104 w 681687"/>
              <a:gd name="connsiteY27" fmla="*/ 0 h 1327167"/>
              <a:gd name="connsiteX28" fmla="*/ 350371 w 681687"/>
              <a:gd name="connsiteY28" fmla="*/ 301729 h 1327167"/>
              <a:gd name="connsiteX29" fmla="*/ 263784 w 681687"/>
              <a:gd name="connsiteY29" fmla="*/ 388316 h 1327167"/>
              <a:gd name="connsiteX30" fmla="*/ 350371 w 681687"/>
              <a:gd name="connsiteY30" fmla="*/ 474903 h 1327167"/>
              <a:gd name="connsiteX31" fmla="*/ 436958 w 681687"/>
              <a:gd name="connsiteY31" fmla="*/ 388316 h 1327167"/>
              <a:gd name="connsiteX32" fmla="*/ 350371 w 681687"/>
              <a:gd name="connsiteY32" fmla="*/ 301729 h 132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81687" h="1327167">
                <a:moveTo>
                  <a:pt x="18104" y="0"/>
                </a:moveTo>
                <a:cubicBezTo>
                  <a:pt x="155536" y="0"/>
                  <a:pt x="283211" y="41780"/>
                  <a:pt x="389119" y="113330"/>
                </a:cubicBezTo>
                <a:lnTo>
                  <a:pt x="394361" y="117655"/>
                </a:lnTo>
                <a:lnTo>
                  <a:pt x="516846" y="70731"/>
                </a:lnTo>
                <a:lnTo>
                  <a:pt x="496046" y="204926"/>
                </a:lnTo>
                <a:lnTo>
                  <a:pt x="568357" y="292568"/>
                </a:lnTo>
                <a:cubicBezTo>
                  <a:pt x="639908" y="398477"/>
                  <a:pt x="681687" y="526151"/>
                  <a:pt x="681687" y="663584"/>
                </a:cubicBezTo>
                <a:cubicBezTo>
                  <a:pt x="681686" y="1030070"/>
                  <a:pt x="384590" y="1327168"/>
                  <a:pt x="18104" y="1327167"/>
                </a:cubicBezTo>
                <a:lnTo>
                  <a:pt x="0" y="1325342"/>
                </a:lnTo>
                <a:lnTo>
                  <a:pt x="0" y="1175012"/>
                </a:lnTo>
                <a:lnTo>
                  <a:pt x="29284" y="1176238"/>
                </a:lnTo>
                <a:cubicBezTo>
                  <a:pt x="121080" y="1174389"/>
                  <a:pt x="212339" y="1149796"/>
                  <a:pt x="292771" y="1102666"/>
                </a:cubicBezTo>
                <a:cubicBezTo>
                  <a:pt x="433525" y="1020190"/>
                  <a:pt x="520820" y="880592"/>
                  <a:pt x="530062" y="729487"/>
                </a:cubicBezTo>
                <a:lnTo>
                  <a:pt x="529384" y="679705"/>
                </a:lnTo>
                <a:lnTo>
                  <a:pt x="530523" y="674649"/>
                </a:lnTo>
                <a:lnTo>
                  <a:pt x="529237" y="668945"/>
                </a:lnTo>
                <a:lnTo>
                  <a:pt x="529172" y="664156"/>
                </a:lnTo>
                <a:lnTo>
                  <a:pt x="528176" y="664231"/>
                </a:lnTo>
                <a:lnTo>
                  <a:pt x="526332" y="656053"/>
                </a:lnTo>
                <a:cubicBezTo>
                  <a:pt x="518236" y="638907"/>
                  <a:pt x="499281" y="626874"/>
                  <a:pt x="477188" y="626875"/>
                </a:cubicBezTo>
                <a:cubicBezTo>
                  <a:pt x="447732" y="626874"/>
                  <a:pt x="423853" y="648264"/>
                  <a:pt x="423853" y="674650"/>
                </a:cubicBezTo>
                <a:lnTo>
                  <a:pt x="425891" y="683698"/>
                </a:lnTo>
                <a:lnTo>
                  <a:pt x="426442" y="724064"/>
                </a:lnTo>
                <a:cubicBezTo>
                  <a:pt x="419069" y="844585"/>
                  <a:pt x="349444" y="955928"/>
                  <a:pt x="237177" y="1021710"/>
                </a:cubicBezTo>
                <a:cubicBezTo>
                  <a:pt x="173025" y="1059301"/>
                  <a:pt x="100237" y="1078916"/>
                  <a:pt x="27021" y="1080392"/>
                </a:cubicBezTo>
                <a:lnTo>
                  <a:pt x="0" y="1077566"/>
                </a:lnTo>
                <a:lnTo>
                  <a:pt x="0" y="1370"/>
                </a:lnTo>
                <a:lnTo>
                  <a:pt x="18104" y="0"/>
                </a:lnTo>
                <a:close/>
                <a:moveTo>
                  <a:pt x="350371" y="301729"/>
                </a:moveTo>
                <a:cubicBezTo>
                  <a:pt x="302550" y="301729"/>
                  <a:pt x="263784" y="340495"/>
                  <a:pt x="263784" y="388316"/>
                </a:cubicBezTo>
                <a:cubicBezTo>
                  <a:pt x="263784" y="436137"/>
                  <a:pt x="302550" y="474903"/>
                  <a:pt x="350371" y="474903"/>
                </a:cubicBezTo>
                <a:cubicBezTo>
                  <a:pt x="398192" y="474903"/>
                  <a:pt x="436958" y="436137"/>
                  <a:pt x="436958" y="388316"/>
                </a:cubicBezTo>
                <a:cubicBezTo>
                  <a:pt x="436958" y="340495"/>
                  <a:pt x="398192" y="301729"/>
                  <a:pt x="350371" y="3017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4" name="자유형 3"/>
          <p:cNvSpPr/>
          <p:nvPr userDrawn="1"/>
        </p:nvSpPr>
        <p:spPr>
          <a:xfrm>
            <a:off x="9159359" y="2852738"/>
            <a:ext cx="748229" cy="1327150"/>
          </a:xfrm>
          <a:custGeom>
            <a:avLst/>
            <a:gdLst>
              <a:gd name="connsiteX0" fmla="*/ 663584 w 690809"/>
              <a:gd name="connsiteY0" fmla="*/ 0 h 1327167"/>
              <a:gd name="connsiteX1" fmla="*/ 690809 w 690809"/>
              <a:gd name="connsiteY1" fmla="*/ 2060 h 1327167"/>
              <a:gd name="connsiteX2" fmla="*/ 690809 w 690809"/>
              <a:gd name="connsiteY2" fmla="*/ 1077726 h 1327167"/>
              <a:gd name="connsiteX3" fmla="*/ 672501 w 690809"/>
              <a:gd name="connsiteY3" fmla="*/ 1080392 h 1327167"/>
              <a:gd name="connsiteX4" fmla="*/ 459774 w 690809"/>
              <a:gd name="connsiteY4" fmla="*/ 1030231 h 1327167"/>
              <a:gd name="connsiteX5" fmla="*/ 254890 w 690809"/>
              <a:gd name="connsiteY5" fmla="*/ 688401 h 1327167"/>
              <a:gd name="connsiteX6" fmla="*/ 254389 w 690809"/>
              <a:gd name="connsiteY6" fmla="*/ 688385 h 1327167"/>
              <a:gd name="connsiteX7" fmla="*/ 257485 w 690809"/>
              <a:gd name="connsiteY7" fmla="*/ 674650 h 1327167"/>
              <a:gd name="connsiteX8" fmla="*/ 204148 w 690809"/>
              <a:gd name="connsiteY8" fmla="*/ 626875 h 1327167"/>
              <a:gd name="connsiteX9" fmla="*/ 150814 w 690809"/>
              <a:gd name="connsiteY9" fmla="*/ 674649 h 1327167"/>
              <a:gd name="connsiteX10" fmla="*/ 153111 w 690809"/>
              <a:gd name="connsiteY10" fmla="*/ 684843 h 1327167"/>
              <a:gd name="connsiteX11" fmla="*/ 151180 w 690809"/>
              <a:gd name="connsiteY11" fmla="*/ 684776 h 1327167"/>
              <a:gd name="connsiteX12" fmla="*/ 408056 w 690809"/>
              <a:gd name="connsiteY12" fmla="*/ 1113349 h 1327167"/>
              <a:gd name="connsiteX13" fmla="*/ 674764 w 690809"/>
              <a:gd name="connsiteY13" fmla="*/ 1176238 h 1327167"/>
              <a:gd name="connsiteX14" fmla="*/ 690809 w 690809"/>
              <a:gd name="connsiteY14" fmla="*/ 1174917 h 1327167"/>
              <a:gd name="connsiteX15" fmla="*/ 690809 w 690809"/>
              <a:gd name="connsiteY15" fmla="*/ 1324423 h 1327167"/>
              <a:gd name="connsiteX16" fmla="*/ 663584 w 690809"/>
              <a:gd name="connsiteY16" fmla="*/ 1327167 h 1327167"/>
              <a:gd name="connsiteX17" fmla="*/ 0 w 690809"/>
              <a:gd name="connsiteY17" fmla="*/ 663584 h 1327167"/>
              <a:gd name="connsiteX18" fmla="*/ 113330 w 690809"/>
              <a:gd name="connsiteY18" fmla="*/ 292568 h 1327167"/>
              <a:gd name="connsiteX19" fmla="*/ 185641 w 690809"/>
              <a:gd name="connsiteY19" fmla="*/ 204926 h 1327167"/>
              <a:gd name="connsiteX20" fmla="*/ 164841 w 690809"/>
              <a:gd name="connsiteY20" fmla="*/ 70731 h 1327167"/>
              <a:gd name="connsiteX21" fmla="*/ 287326 w 690809"/>
              <a:gd name="connsiteY21" fmla="*/ 117655 h 1327167"/>
              <a:gd name="connsiteX22" fmla="*/ 292568 w 690809"/>
              <a:gd name="connsiteY22" fmla="*/ 113330 h 1327167"/>
              <a:gd name="connsiteX23" fmla="*/ 663584 w 690809"/>
              <a:gd name="connsiteY23" fmla="*/ 0 h 1327167"/>
              <a:gd name="connsiteX24" fmla="*/ 331317 w 690809"/>
              <a:gd name="connsiteY24" fmla="*/ 301729 h 1327167"/>
              <a:gd name="connsiteX25" fmla="*/ 244730 w 690809"/>
              <a:gd name="connsiteY25" fmla="*/ 388316 h 1327167"/>
              <a:gd name="connsiteX26" fmla="*/ 331317 w 690809"/>
              <a:gd name="connsiteY26" fmla="*/ 474903 h 1327167"/>
              <a:gd name="connsiteX27" fmla="*/ 417904 w 690809"/>
              <a:gd name="connsiteY27" fmla="*/ 388317 h 1327167"/>
              <a:gd name="connsiteX28" fmla="*/ 331317 w 690809"/>
              <a:gd name="connsiteY28" fmla="*/ 301729 h 132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90809" h="1327167">
                <a:moveTo>
                  <a:pt x="663584" y="0"/>
                </a:moveTo>
                <a:lnTo>
                  <a:pt x="690809" y="2060"/>
                </a:lnTo>
                <a:lnTo>
                  <a:pt x="690809" y="1077726"/>
                </a:lnTo>
                <a:lnTo>
                  <a:pt x="672501" y="1080392"/>
                </a:lnTo>
                <a:cubicBezTo>
                  <a:pt x="599284" y="1081867"/>
                  <a:pt x="525639" y="1065202"/>
                  <a:pt x="459774" y="1030231"/>
                </a:cubicBezTo>
                <a:cubicBezTo>
                  <a:pt x="328044" y="960289"/>
                  <a:pt x="249144" y="828654"/>
                  <a:pt x="254890" y="688401"/>
                </a:cubicBezTo>
                <a:lnTo>
                  <a:pt x="254389" y="688385"/>
                </a:lnTo>
                <a:lnTo>
                  <a:pt x="257485" y="674650"/>
                </a:lnTo>
                <a:cubicBezTo>
                  <a:pt x="257484" y="648265"/>
                  <a:pt x="233605" y="626875"/>
                  <a:pt x="204148" y="626875"/>
                </a:cubicBezTo>
                <a:cubicBezTo>
                  <a:pt x="174693" y="626875"/>
                  <a:pt x="150813" y="648265"/>
                  <a:pt x="150814" y="674649"/>
                </a:cubicBezTo>
                <a:lnTo>
                  <a:pt x="153111" y="684843"/>
                </a:lnTo>
                <a:lnTo>
                  <a:pt x="151180" y="684776"/>
                </a:lnTo>
                <a:cubicBezTo>
                  <a:pt x="143976" y="860619"/>
                  <a:pt x="242896" y="1025658"/>
                  <a:pt x="408056" y="1113349"/>
                </a:cubicBezTo>
                <a:cubicBezTo>
                  <a:pt x="490635" y="1157194"/>
                  <a:pt x="582968" y="1178088"/>
                  <a:pt x="674764" y="1176238"/>
                </a:cubicBezTo>
                <a:lnTo>
                  <a:pt x="690809" y="1174917"/>
                </a:lnTo>
                <a:lnTo>
                  <a:pt x="690809" y="1324423"/>
                </a:lnTo>
                <a:lnTo>
                  <a:pt x="663584" y="1327167"/>
                </a:lnTo>
                <a:cubicBezTo>
                  <a:pt x="297097" y="1327168"/>
                  <a:pt x="0" y="1030071"/>
                  <a:pt x="0" y="663584"/>
                </a:cubicBezTo>
                <a:cubicBezTo>
                  <a:pt x="0" y="526151"/>
                  <a:pt x="41779" y="398477"/>
                  <a:pt x="113330" y="292568"/>
                </a:cubicBezTo>
                <a:lnTo>
                  <a:pt x="185641" y="204926"/>
                </a:lnTo>
                <a:lnTo>
                  <a:pt x="164841" y="70731"/>
                </a:lnTo>
                <a:lnTo>
                  <a:pt x="287326" y="117655"/>
                </a:lnTo>
                <a:lnTo>
                  <a:pt x="292568" y="113330"/>
                </a:lnTo>
                <a:cubicBezTo>
                  <a:pt x="398476" y="41779"/>
                  <a:pt x="526151" y="0"/>
                  <a:pt x="663584" y="0"/>
                </a:cubicBezTo>
                <a:close/>
                <a:moveTo>
                  <a:pt x="331317" y="301729"/>
                </a:moveTo>
                <a:cubicBezTo>
                  <a:pt x="283496" y="301729"/>
                  <a:pt x="244730" y="340495"/>
                  <a:pt x="244730" y="388316"/>
                </a:cubicBezTo>
                <a:cubicBezTo>
                  <a:pt x="244730" y="436137"/>
                  <a:pt x="283496" y="474903"/>
                  <a:pt x="331317" y="474903"/>
                </a:cubicBezTo>
                <a:cubicBezTo>
                  <a:pt x="379137" y="474903"/>
                  <a:pt x="417904" y="436137"/>
                  <a:pt x="417904" y="388317"/>
                </a:cubicBezTo>
                <a:cubicBezTo>
                  <a:pt x="417904" y="340496"/>
                  <a:pt x="379138" y="301730"/>
                  <a:pt x="331317" y="3017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52091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4514" y="3044952"/>
            <a:ext cx="5082593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8897014" y="2788920"/>
            <a:ext cx="101057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9164519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704772" y="0"/>
            <a:ext cx="1852719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021814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95379" y="3813048"/>
            <a:ext cx="842145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80" y="1678026"/>
            <a:ext cx="43758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357" y="1678026"/>
            <a:ext cx="43758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79" y="1627632"/>
            <a:ext cx="4377572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79" y="2286000"/>
            <a:ext cx="43775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5032917" y="1627632"/>
            <a:ext cx="4379292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917" y="2286000"/>
            <a:ext cx="437929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907588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907588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635418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545584" y="0"/>
            <a:ext cx="1704105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907588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907588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2695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635418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545584" y="0"/>
            <a:ext cx="1704105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9580638" y="0"/>
            <a:ext cx="32695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17" name="Group 560"/>
          <p:cNvGraphicFramePr>
            <a:graphicFrameLocks noGrp="1"/>
          </p:cNvGraphicFramePr>
          <p:nvPr userDrawn="1"/>
        </p:nvGraphicFramePr>
        <p:xfrm>
          <a:off x="381000" y="728663"/>
          <a:ext cx="8991600" cy="644525"/>
        </p:xfrm>
        <a:graphic>
          <a:graphicData uri="http://schemas.openxmlformats.org/drawingml/2006/table">
            <a:tbl>
              <a:tblPr/>
              <a:tblGrid>
                <a:gridCol w="762000"/>
                <a:gridCol w="1066800"/>
                <a:gridCol w="762000"/>
                <a:gridCol w="1828800"/>
                <a:gridCol w="609600"/>
                <a:gridCol w="1143000"/>
                <a:gridCol w="609600"/>
                <a:gridCol w="2209800"/>
              </a:tblGrid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프로세스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프로세스명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 설명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Line 440"/>
          <p:cNvSpPr>
            <a:spLocks noChangeShapeType="1"/>
          </p:cNvSpPr>
          <p:nvPr userDrawn="1"/>
        </p:nvSpPr>
        <p:spPr bwMode="auto">
          <a:xfrm>
            <a:off x="381000" y="1371600"/>
            <a:ext cx="0" cy="4876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19" name="Line 482"/>
          <p:cNvSpPr>
            <a:spLocks noChangeShapeType="1"/>
          </p:cNvSpPr>
          <p:nvPr userDrawn="1"/>
        </p:nvSpPr>
        <p:spPr bwMode="auto">
          <a:xfrm>
            <a:off x="381000" y="1368425"/>
            <a:ext cx="0" cy="493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0" name="Line 483"/>
          <p:cNvSpPr>
            <a:spLocks noChangeShapeType="1"/>
          </p:cNvSpPr>
          <p:nvPr userDrawn="1"/>
        </p:nvSpPr>
        <p:spPr bwMode="auto">
          <a:xfrm>
            <a:off x="7185025" y="1370013"/>
            <a:ext cx="0" cy="4933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1" name="Line 485"/>
          <p:cNvSpPr>
            <a:spLocks noChangeShapeType="1"/>
          </p:cNvSpPr>
          <p:nvPr userDrawn="1"/>
        </p:nvSpPr>
        <p:spPr bwMode="auto">
          <a:xfrm>
            <a:off x="9372600" y="1370013"/>
            <a:ext cx="0" cy="493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2" name="Line 487"/>
          <p:cNvSpPr>
            <a:spLocks noChangeShapeType="1"/>
          </p:cNvSpPr>
          <p:nvPr userDrawn="1"/>
        </p:nvSpPr>
        <p:spPr bwMode="auto">
          <a:xfrm rot="5400000">
            <a:off x="4865688" y="1809750"/>
            <a:ext cx="0" cy="9001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3" name="Line 488"/>
          <p:cNvSpPr>
            <a:spLocks noChangeShapeType="1"/>
          </p:cNvSpPr>
          <p:nvPr userDrawn="1"/>
        </p:nvSpPr>
        <p:spPr bwMode="auto">
          <a:xfrm>
            <a:off x="381000" y="161925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4" name="Line 491"/>
          <p:cNvSpPr>
            <a:spLocks noChangeShapeType="1"/>
          </p:cNvSpPr>
          <p:nvPr userDrawn="1"/>
        </p:nvSpPr>
        <p:spPr bwMode="auto">
          <a:xfrm>
            <a:off x="8458200" y="16192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5" name="Text Box 493"/>
          <p:cNvSpPr txBox="1">
            <a:spLocks noChangeArrowheads="1"/>
          </p:cNvSpPr>
          <p:nvPr userDrawn="1"/>
        </p:nvSpPr>
        <p:spPr bwMode="auto">
          <a:xfrm>
            <a:off x="361950" y="1371600"/>
            <a:ext cx="6823075" cy="228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r>
              <a:rPr lang="ko-KR" altLang="en-US" sz="900" b="0" dirty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화면 </a:t>
            </a:r>
            <a:r>
              <a:rPr lang="en-US" altLang="ko-KR" sz="900" b="0" dirty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Layout</a:t>
            </a:r>
          </a:p>
        </p:txBody>
      </p:sp>
      <p:sp>
        <p:nvSpPr>
          <p:cNvPr id="26" name="Text Box 618"/>
          <p:cNvSpPr txBox="1">
            <a:spLocks noChangeArrowheads="1"/>
          </p:cNvSpPr>
          <p:nvPr userDrawn="1"/>
        </p:nvSpPr>
        <p:spPr bwMode="auto">
          <a:xfrm>
            <a:off x="7366000" y="1370013"/>
            <a:ext cx="1854200" cy="228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r>
              <a:rPr lang="ko-KR" altLang="en-US" sz="900" b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비고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78" y="548640"/>
            <a:ext cx="8342189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6124" y="1645920"/>
            <a:ext cx="3051537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95379" y="1645920"/>
            <a:ext cx="5201484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5" y="658368"/>
            <a:ext cx="5944553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941887" y="1618488"/>
            <a:ext cx="5944553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887" y="5413248"/>
            <a:ext cx="5944553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9412209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847476" y="996696"/>
            <a:ext cx="1060112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931980" y="0"/>
            <a:ext cx="211031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635418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80" y="539496"/>
            <a:ext cx="8916829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80" y="1600201"/>
            <a:ext cx="89168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79" y="6537960"/>
            <a:ext cx="2311771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671" y="6537960"/>
            <a:ext cx="3137403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4606" y="6537960"/>
            <a:ext cx="2311771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4381500" y="6484938"/>
            <a:ext cx="841375" cy="25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 eaLnBrk="1" hangingPunct="1"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E9E8A91-7BEC-4579-BED7-58E0647C2D1F}" type="slidenum">
              <a:rPr lang="en-US" sz="800" b="1">
                <a:solidFill>
                  <a:schemeClr val="tx1"/>
                </a:solidFill>
                <a:latin typeface="Verdana" pitchFamily="32" charset="0"/>
                <a:ea typeface="돋움" pitchFamily="48" charset="-127"/>
              </a:rPr>
              <a:pPr algn="ctr" eaLnBrk="1" hangingPunct="1"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r>
              <a:rPr lang="en-US" sz="800" dirty="0">
                <a:solidFill>
                  <a:schemeClr val="tx1"/>
                </a:solidFill>
                <a:latin typeface="Verdana" pitchFamily="32" charset="0"/>
                <a:ea typeface="돋움" pitchFamily="48" charset="-127"/>
              </a:rPr>
              <a:t>  </a:t>
            </a:r>
          </a:p>
        </p:txBody>
      </p:sp>
      <p:sp>
        <p:nvSpPr>
          <p:cNvPr id="12" name="Picture 3" descr="롯데정보통신로고"/>
          <p:cNvSpPr>
            <a:spLocks noChangeAspect="1" noChangeArrowheads="1"/>
          </p:cNvSpPr>
          <p:nvPr userDrawn="1"/>
        </p:nvSpPr>
        <p:spPr bwMode="auto">
          <a:xfrm>
            <a:off x="7589838" y="6538913"/>
            <a:ext cx="1079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ine 8"/>
          <p:cNvSpPr>
            <a:spLocks noChangeShapeType="1"/>
          </p:cNvSpPr>
          <p:nvPr userDrawn="1"/>
        </p:nvSpPr>
        <p:spPr bwMode="auto">
          <a:xfrm>
            <a:off x="1588" y="6407150"/>
            <a:ext cx="9902825" cy="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  <p:sldLayoutId id="2147484313" r:id="rId12"/>
    <p:sldLayoutId id="2147484314" r:id="rId13"/>
    <p:sldLayoutId id="2147484270" r:id="rId14"/>
    <p:sldLayoutId id="2147484272" r:id="rId15"/>
    <p:sldLayoutId id="2147484315" r:id="rId16"/>
    <p:sldLayoutId id="214748431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ChangeArrowheads="1"/>
          </p:cNvSpPr>
          <p:nvPr/>
        </p:nvSpPr>
        <p:spPr bwMode="gray">
          <a:xfrm>
            <a:off x="1693863" y="5415284"/>
            <a:ext cx="6521450" cy="38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2016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09" name="Rectangle 8"/>
          <p:cNvSpPr>
            <a:spLocks noChangeArrowheads="1"/>
          </p:cNvSpPr>
          <p:nvPr/>
        </p:nvSpPr>
        <p:spPr bwMode="gray">
          <a:xfrm>
            <a:off x="1273175" y="1165225"/>
            <a:ext cx="7361238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ko-KR" altLang="en-US" sz="4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프로젝트 완료 보고서</a:t>
            </a:r>
            <a:endParaRPr lang="ko-KR" altLang="en-US" sz="3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77330" y="2507937"/>
            <a:ext cx="818775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200" b="1" spc="-150" dirty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『 </a:t>
            </a:r>
            <a:r>
              <a:rPr kumimoji="0" lang="en-US" altLang="ko-KR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K-Start up!』</a:t>
            </a:r>
            <a:endParaRPr kumimoji="0" lang="en-US" altLang="ko-KR" sz="72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창업지원 사업 사이트 구현</a:t>
            </a:r>
            <a:endParaRPr lang="en-US" altLang="ko-KR" sz="4000" b="1" spc="-150" dirty="0" smtClean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b="1" spc="-150" dirty="0" smtClean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권범주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정경화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강상훈</a:t>
            </a:r>
            <a:endParaRPr kumimoji="0" lang="en-US" altLang="ko-KR" sz="2800" b="1" spc="-150" dirty="0">
              <a:ln>
                <a:prstDash val="solid"/>
              </a:ln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28033937"/>
              </p:ext>
            </p:extLst>
          </p:nvPr>
        </p:nvGraphicFramePr>
        <p:xfrm>
          <a:off x="6697136" y="1160598"/>
          <a:ext cx="3210452" cy="275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전체 공지사항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수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현재 페이지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전체 몇 페이지가 있는지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알 수 있다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기본적인 게시판 리스트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기능을 구현하여 페이지에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처음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마지막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이전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 기능을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다음을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누를시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페이지로 이동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246"/>
            <a:ext cx="6690224" cy="5221081"/>
          </a:xfrm>
        </p:spPr>
      </p:pic>
      <p:sp>
        <p:nvSpPr>
          <p:cNvPr id="37" name="타원 36"/>
          <p:cNvSpPr/>
          <p:nvPr/>
        </p:nvSpPr>
        <p:spPr bwMode="auto">
          <a:xfrm>
            <a:off x="1721672" y="594104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65688" y="5910224"/>
            <a:ext cx="3016098" cy="2880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1129933"/>
            <a:ext cx="6690174" cy="1723003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 bwMode="auto">
          <a:xfrm>
            <a:off x="57265" y="1659289"/>
            <a:ext cx="149293" cy="113527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3972" y="1772816"/>
            <a:ext cx="2495566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37496" y="2091666"/>
            <a:ext cx="144000" cy="180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1512" y="2060848"/>
            <a:ext cx="3016098" cy="37669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7610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정경화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상담하기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31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/>
              <a:t>상담 게시판 </a:t>
            </a:r>
            <a:r>
              <a:rPr lang="en-US" altLang="ko-KR" dirty="0"/>
              <a:t>- </a:t>
            </a:r>
            <a:r>
              <a:rPr lang="ko-KR" altLang="en-US" dirty="0"/>
              <a:t>목록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97136" y="1160598"/>
          <a:ext cx="3210452" cy="5220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6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입력 칸에 글자를 입력하고 찾기를 누를 시 해당 글자가 포함된 제목만 리스트로 출력한다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56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 제목을 클릭 시 해당 글의 뷰 페이지로 전환한다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543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글쓰기 버튼을 클릭 시 글 작성화면으로 전환한다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로그인 한 경우에만 이 버튼은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 버튼을 통해 작성하면 게시글이 생성된다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598"/>
            <a:ext cx="6697136" cy="5220732"/>
          </a:xfrm>
        </p:spPr>
      </p:pic>
      <p:sp>
        <p:nvSpPr>
          <p:cNvPr id="26" name="모서리가 둥근 직사각형 25"/>
          <p:cNvSpPr/>
          <p:nvPr/>
        </p:nvSpPr>
        <p:spPr>
          <a:xfrm>
            <a:off x="5097810" y="1412776"/>
            <a:ext cx="144016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5025810" y="129492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01266" y="1674517"/>
            <a:ext cx="1008112" cy="4583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129266" y="160251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848802" y="510866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25"/>
          <p:cNvSpPr/>
          <p:nvPr/>
        </p:nvSpPr>
        <p:spPr>
          <a:xfrm>
            <a:off x="5944701" y="5211273"/>
            <a:ext cx="521261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3558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/>
              <a:t>상담 게시판 </a:t>
            </a:r>
            <a:r>
              <a:rPr lang="en-US" altLang="ko-KR" dirty="0"/>
              <a:t>- </a:t>
            </a:r>
            <a:r>
              <a:rPr lang="ko-KR" altLang="en-US" dirty="0"/>
              <a:t>게시글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712495" y="1160598"/>
          <a:ext cx="3210452" cy="5265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3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수정 버튼을 클릭할 시 글 작성 화면으로 전환된다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글 작성자가 로그인 했을 경우에만 나타난다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이 버튼을 통해 글을 작성할 시 글이 수정된다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886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삭제 버튼을 클릭할 시 해당 글은 삭제되고 목록화면으로 나간다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 작성자가 로그인 했을 경우에만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8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삭제 버튼을 클릭할 시 해당 글은 삭제되고 목록화면으로 나간다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관리자 계정 로그인 시에만 버튼이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34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등록 버튼을 클릭할 시 글 작성화면으로 전환된다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관리자 계정 로그인 시에만 버튼이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 버튼을 통해 글을 작성할 시 답글이 작성된다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0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목록 버튼을 클릭할 시 상담 게시판 목록 화면으로 넘어간다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86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 작성 파트에서 다뤄진다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598"/>
            <a:ext cx="6697136" cy="5246748"/>
          </a:xfrm>
        </p:spPr>
      </p:pic>
      <p:sp>
        <p:nvSpPr>
          <p:cNvPr id="26" name="모서리가 둥근 직사각형 25"/>
          <p:cNvSpPr/>
          <p:nvPr/>
        </p:nvSpPr>
        <p:spPr>
          <a:xfrm>
            <a:off x="4233714" y="3501008"/>
            <a:ext cx="36004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94135" y="3499506"/>
            <a:ext cx="432048" cy="2473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4161333" y="337098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4954183" y="337098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모서리가 둥근 직사각형 25"/>
          <p:cNvSpPr/>
          <p:nvPr/>
        </p:nvSpPr>
        <p:spPr>
          <a:xfrm>
            <a:off x="4161333" y="4954177"/>
            <a:ext cx="40463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669336" y="585120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모서리가 둥근 직사각형 35"/>
          <p:cNvSpPr/>
          <p:nvPr/>
        </p:nvSpPr>
        <p:spPr>
          <a:xfrm>
            <a:off x="4594135" y="4953426"/>
            <a:ext cx="432048" cy="2473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4075247" y="48642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970917" y="48642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모서리가 둥근 직사각형 25"/>
          <p:cNvSpPr/>
          <p:nvPr/>
        </p:nvSpPr>
        <p:spPr>
          <a:xfrm>
            <a:off x="4621553" y="5941130"/>
            <a:ext cx="40463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25"/>
          <p:cNvSpPr/>
          <p:nvPr/>
        </p:nvSpPr>
        <p:spPr>
          <a:xfrm>
            <a:off x="4189124" y="5941130"/>
            <a:ext cx="40463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25"/>
          <p:cNvSpPr/>
          <p:nvPr/>
        </p:nvSpPr>
        <p:spPr>
          <a:xfrm>
            <a:off x="3769135" y="5941130"/>
            <a:ext cx="40463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332700" y="582047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4993284" y="585120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7" name="모서리가 둥근 직사각형 25"/>
          <p:cNvSpPr/>
          <p:nvPr/>
        </p:nvSpPr>
        <p:spPr>
          <a:xfrm>
            <a:off x="277706" y="5301208"/>
            <a:ext cx="4715578" cy="4473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190347" y="520362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4344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/>
              <a:t>상담 게시판 </a:t>
            </a:r>
            <a:r>
              <a:rPr lang="en-US" altLang="ko-KR" dirty="0"/>
              <a:t>– </a:t>
            </a:r>
            <a:r>
              <a:rPr lang="ko-KR" altLang="en-US" dirty="0"/>
              <a:t>글 작성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712496" y="1160598"/>
          <a:ext cx="3210452" cy="524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3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같은 레이아웃의 파일을 작성과 수정으로 각각 나누어 만든다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게시글과 답글은 이전 페이지의 </a:t>
                      </a:r>
                      <a:r>
                        <a:rPr lang="en-US" altLang="ko-KR" sz="1000" b="0" dirty="0" err="1">
                          <a:solidFill>
                            <a:srgbClr val="FF0000"/>
                          </a:solidFill>
                        </a:rPr>
                        <a:t>url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을 기초로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</a:rPr>
                        <a:t>분기시킨다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031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등록 버튼을 클릭할 시 다음과 같이 수행한다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0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Wirte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페이지에서 등록버튼을 클릭했을 때</a:t>
                      </a:r>
                      <a:endParaRPr lang="en-US" altLang="ko-KR" sz="1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목록화면에서 넘어온 경우에는 게시글이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되고 목록화면으로 이동한다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 화면에서 넘어온 경우에는 답글이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ko-KR" altLang="en-US" sz="10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되고상담게시판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게시글의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항목이 로그인 한 관리자 계정 정보에 맞춰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endParaRPr lang="en-US" altLang="ko-KR" sz="1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Modify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페이지에서 등록버튼을 클릭했을 때</a:t>
                      </a:r>
                      <a:endParaRPr lang="en-US" altLang="ko-KR" sz="1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상담게시판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게시글의 위쪽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번으로 들어온 경우 게시글이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상담게시판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게시글의 아래쪽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번으로 들어온 경우 답글이 </a:t>
                      </a:r>
                      <a:r>
                        <a:rPr lang="en-US" altLang="ko-KR" sz="10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86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이전 페이지로 돌아간다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598"/>
            <a:ext cx="6712496" cy="5288722"/>
          </a:xfrm>
        </p:spPr>
      </p:pic>
      <p:sp>
        <p:nvSpPr>
          <p:cNvPr id="26" name="모서리가 둥근 직사각형 25"/>
          <p:cNvSpPr/>
          <p:nvPr/>
        </p:nvSpPr>
        <p:spPr>
          <a:xfrm>
            <a:off x="5472854" y="5589240"/>
            <a:ext cx="48905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25"/>
          <p:cNvSpPr/>
          <p:nvPr/>
        </p:nvSpPr>
        <p:spPr>
          <a:xfrm>
            <a:off x="6005596" y="5610324"/>
            <a:ext cx="460365" cy="2669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5385042" y="548893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6419529" y="548893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6631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정경화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회원정보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통합관리시스템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37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64" y="1160597"/>
            <a:ext cx="6726159" cy="5265827"/>
          </a:xfrm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/>
              <a:t>회원 정보 </a:t>
            </a:r>
            <a:r>
              <a:rPr lang="en-US" altLang="ko-KR" dirty="0"/>
              <a:t>- </a:t>
            </a:r>
            <a:r>
              <a:rPr lang="ko-KR" altLang="en-US" dirty="0"/>
              <a:t>통합정보관리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712495" y="1160598"/>
          <a:ext cx="3210452" cy="528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73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회원 정보 항목은 기존 데이터를 기초로 자동으로 채워진다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25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우편번호 버튼을 클릭하면 우편번호 검색 팝업창이 뜨며 검색 후 선택하면 우편번호 주소 칸이 채워진다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60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저장버튼을 클릭하면 입력한 값 대로 회원정보가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소속기관 정보 부분이 공란이면 회사정보는 등록되지 않고 입력한 경우에만 회사정보가 등록되며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 정보 칸에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자 표시는 필수 입력사항으로 빈칸인 채 저장 클릭 시에는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전화번호와 휴대전화 우편번호는 숫자 외의 다른 글자를 입력하고 저장 클릭 시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취소버튼 클릭 시에는 메인 화면으로 전환된다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03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선택 박스에서 선택을 하면 옆에 있는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칸에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79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7" name="타원 36"/>
          <p:cNvSpPr/>
          <p:nvPr/>
        </p:nvSpPr>
        <p:spPr bwMode="auto">
          <a:xfrm>
            <a:off x="5377706" y="567578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6454155" y="567578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모서리가 둥근 직사각형 35"/>
          <p:cNvSpPr/>
          <p:nvPr/>
        </p:nvSpPr>
        <p:spPr>
          <a:xfrm>
            <a:off x="3473300" y="4080367"/>
            <a:ext cx="971216" cy="1932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2020352" y="413057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모서리가 둥근 직사각형 25"/>
          <p:cNvSpPr/>
          <p:nvPr/>
        </p:nvSpPr>
        <p:spPr>
          <a:xfrm>
            <a:off x="6028181" y="5805264"/>
            <a:ext cx="492815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25"/>
          <p:cNvSpPr/>
          <p:nvPr/>
        </p:nvSpPr>
        <p:spPr>
          <a:xfrm>
            <a:off x="5471559" y="5805264"/>
            <a:ext cx="559146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25"/>
          <p:cNvSpPr/>
          <p:nvPr/>
        </p:nvSpPr>
        <p:spPr>
          <a:xfrm>
            <a:off x="2099196" y="4208080"/>
            <a:ext cx="504056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3355141" y="398342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3383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권범주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80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81986" y="1514671"/>
          <a:ext cx="3210452" cy="5298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1069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로그인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회원가입 시 입력했던 아이디와 비밀번호를 입력하면 로그인 후 </a:t>
                      </a: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메인페이지로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 이동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5183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 찾기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아이디가 생각나지 않을 때 사용자의 회원가입 시 입력했던 이름과 휴대전화번호를 이용해 아이디를 찾는 페이지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429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비밀번호 찾기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아이디가 생각나지 않을 때 사용자의 회원가입 시 입력했던 이름과 휴대전화번호를 이용해 아이디를 찾는 페이지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7234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처음 사용자의 회원가입을 위한 페이지로 이동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8" name="Picture 4" descr="C:\Users\Administrator\Desktop\pptaddpage\log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7168"/>
            <a:ext cx="6724241" cy="53708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1446740" y="5589240"/>
            <a:ext cx="2498941" cy="7920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1302740" y="551724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181331" y="4228162"/>
            <a:ext cx="1212623" cy="3529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5037331" y="415616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83595" y="4581128"/>
            <a:ext cx="1212623" cy="3529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5037331" y="450912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81330" y="3645024"/>
            <a:ext cx="1212623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5037331" y="351030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32840" y="6493441"/>
            <a:ext cx="565698" cy="2431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1388840" y="64560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89498" y="6508396"/>
            <a:ext cx="565698" cy="2431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2106480" y="64560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9271" y="6503697"/>
            <a:ext cx="565698" cy="2431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2919339" y="64560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83595" y="3933056"/>
            <a:ext cx="1212623" cy="2951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5037330" y="386105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3925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마이 페이지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97136" y="1518647"/>
          <a:ext cx="3210452" cy="530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777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로그아웃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접속정보를 제거하며 메인 페이지로 이동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051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ID)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회원정보관리 메뉴를 이용할 수 있는 페이지로 이동</a:t>
                      </a:r>
                    </a:p>
                  </a:txBody>
                  <a:tcPr/>
                </a:tc>
              </a:tr>
              <a:tr h="14477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회원정보관리 메뉴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회원기본정보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통합정보관리시스템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회원탈퇴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로 구성되어 있으며 페이지 진입 전 회원 비밀번호 확인을 해야 해당 페이지로 진입된다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145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 비밀번호 확인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회원정보관리 메뉴의 각 정보의 수정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전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사용자의 비밀번호를 확인함으로써 보안 강화를 목적으로 함 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145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Administrator\Desktop\pptaddpage\confirmpassw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6668023" cy="53732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4764851" y="1602148"/>
            <a:ext cx="404967" cy="2288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49338" y="3861048"/>
            <a:ext cx="3600400" cy="1440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705338" y="3782059"/>
            <a:ext cx="144000" cy="157978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4608286" y="1484784"/>
            <a:ext cx="144000" cy="157978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68507" y="1602148"/>
            <a:ext cx="789165" cy="2288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5953853" y="1484452"/>
            <a:ext cx="144000" cy="157978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97810" y="3573016"/>
            <a:ext cx="1296144" cy="3670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4967334" y="3494027"/>
            <a:ext cx="144000" cy="157978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1956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2"/>
          <p:cNvSpPr txBox="1">
            <a:spLocks/>
          </p:cNvSpPr>
          <p:nvPr/>
        </p:nvSpPr>
        <p:spPr bwMode="auto">
          <a:xfrm>
            <a:off x="632619" y="1340768"/>
            <a:ext cx="852805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  <a:cs typeface="Arial" pitchFamily="34" charset="0"/>
              </a:rPr>
              <a:t>1.1 </a:t>
            </a:r>
            <a:r>
              <a:rPr lang="ko-KR" altLang="en-US" sz="2000" b="1" dirty="0">
                <a:latin typeface="+mn-ea"/>
                <a:ea typeface="+mn-ea"/>
                <a:cs typeface="Arial" pitchFamily="34" charset="0"/>
              </a:rPr>
              <a:t>프로젝트 이름</a:t>
            </a:r>
            <a:endParaRPr lang="en-US" altLang="ko-KR" sz="2000" b="1" dirty="0">
              <a:latin typeface="+mn-ea"/>
              <a:ea typeface="+mn-ea"/>
              <a:cs typeface="Arial" pitchFamily="34" charset="0"/>
            </a:endParaRP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K-STARTUP(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창업지원 사이트</a:t>
            </a: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)</a:t>
            </a:r>
            <a:endParaRPr lang="en-US" altLang="ko-KR" sz="900" dirty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1.2 </a:t>
            </a:r>
            <a:r>
              <a:rPr lang="ko-KR" altLang="en-US" sz="2000" b="1" dirty="0">
                <a:latin typeface="+mn-ea"/>
                <a:ea typeface="+mn-ea"/>
                <a:cs typeface="Arial" pitchFamily="34" charset="0"/>
              </a:rPr>
              <a:t>프로젝트 목적</a:t>
            </a:r>
            <a:endParaRPr lang="en-US" altLang="ko-KR" sz="2000" b="1" dirty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20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ko-KR" sz="2000" b="1" dirty="0">
                <a:latin typeface="+mn-ea"/>
                <a:ea typeface="+mn-ea"/>
                <a:cs typeface="Arial" pitchFamily="34" charset="0"/>
              </a:rPr>
              <a:t>* 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기존에 있는 </a:t>
            </a: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K-STARTUP 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페이지 디자인을 포맷으로 잡고</a:t>
            </a:r>
            <a:endParaRPr lang="en-US" altLang="ko-KR" sz="2000" b="1" dirty="0" smtClean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구현 할 수 있는 부분을 최대한으로 구현 하려 노력함</a:t>
            </a: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.</a:t>
            </a: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1800" b="1" dirty="0" err="1" smtClean="0">
                <a:latin typeface="+mn-ea"/>
                <a:ea typeface="+mn-ea"/>
                <a:cs typeface="Arial" pitchFamily="34" charset="0"/>
              </a:rPr>
              <a:t>메인화면</a:t>
            </a:r>
            <a:r>
              <a:rPr lang="ko-KR" altLang="en-US" sz="1800" b="1" dirty="0" smtClean="0">
                <a:latin typeface="+mn-ea"/>
                <a:ea typeface="+mn-ea"/>
                <a:cs typeface="Arial" pitchFamily="34" charset="0"/>
              </a:rPr>
              <a:t>▶</a:t>
            </a:r>
            <a:r>
              <a:rPr lang="ko-KR" altLang="en-US" sz="1800" b="1" dirty="0" smtClean="0">
                <a:latin typeface="+mn-ea"/>
                <a:cs typeface="Arial" pitchFamily="34" charset="0"/>
              </a:rPr>
              <a:t> ▶</a:t>
            </a:r>
            <a:r>
              <a:rPr lang="ko-KR" altLang="en-US" sz="1800" b="1" dirty="0">
                <a:latin typeface="+mn-ea"/>
                <a:cs typeface="Arial" pitchFamily="34" charset="0"/>
              </a:rPr>
              <a:t> ▶</a:t>
            </a:r>
            <a:endParaRPr lang="en-US" altLang="ko-KR" sz="18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220" name="슬라이드 번호 개체 틀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492875"/>
            <a:ext cx="554038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6D44E3D-1517-495B-BA71-26052BFC6C8F}" type="slidenum">
              <a:rPr lang="ko-KR" altLang="en-US">
                <a:solidFill>
                  <a:srgbClr val="5073B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endParaRPr lang="ko-KR" altLang="en-US">
              <a:solidFill>
                <a:srgbClr val="5073B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18912" y="548680"/>
            <a:ext cx="5919058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5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개요</a:t>
            </a:r>
            <a:endParaRPr lang="en-US" altLang="ko-KR" sz="45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20" y="3645024"/>
            <a:ext cx="5919058" cy="26985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850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97136" y="1557274"/>
          <a:ext cx="3210452" cy="5277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1114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필수입력항목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 latinLnBrk="1">
                        <a:buFont typeface="Arial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(*) </a:t>
                      </a:r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</a:rPr>
                        <a:t>표기된 항목들로 반드시 입력해야만 회원가입이 완료된다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Arial" charset="0"/>
                        <a:buNone/>
                      </a:pP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 latinLnBrk="1">
                        <a:buFont typeface="Arial" charset="0"/>
                        <a:buNone/>
                      </a:pP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3199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ID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중복확인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회원가입 시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중복확인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버튼을 클릭하지 않으면 회원가입이 진행되지 않으며 사용가능 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여부를 확인할 수 있다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19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가입정보 입력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ID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등 가입정보를 입력하는 양식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가입이 완료되면 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에 가입정보가 저장된다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758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완료 버튼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입력이 완료되면 클릭하여 회원가입 완료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C:\Users\Administrator\Desktop\pptaddpage\memberj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3752"/>
            <a:ext cx="6683823" cy="5334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1049320" y="3573017"/>
            <a:ext cx="1440160" cy="1919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905320" y="342876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85533" y="4097392"/>
            <a:ext cx="548357" cy="1869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73282" y="382173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45282" y="3829816"/>
            <a:ext cx="4392488" cy="2479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641533" y="395424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65871" y="6461357"/>
            <a:ext cx="476349" cy="2262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321871" y="631735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4915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" y="1124744"/>
            <a:ext cx="9923808" cy="4994241"/>
          </a:xfrm>
        </p:spPr>
      </p:pic>
    </p:spTree>
    <p:extLst>
      <p:ext uri="{BB962C8B-B14F-4D97-AF65-F5344CB8AC3E}">
        <p14:creationId xmlns="" xmlns:p14="http://schemas.microsoft.com/office/powerpoint/2010/main" val="3403768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3068960"/>
            <a:ext cx="8916829" cy="1056132"/>
          </a:xfrm>
        </p:spPr>
        <p:txBody>
          <a:bodyPr/>
          <a:lstStyle/>
          <a:p>
            <a:r>
              <a:rPr lang="ko-KR" altLang="en-US" dirty="0" smtClean="0"/>
              <a:t>사이트 시연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75879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74" y="1988840"/>
            <a:ext cx="5715000" cy="32004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="" xmlns:p14="http://schemas.microsoft.com/office/powerpoint/2010/main" val="26244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8" y="2564905"/>
            <a:ext cx="7488832" cy="32426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264694" y="5229200"/>
            <a:ext cx="34178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ahoma" panose="020B0604030504040204" pitchFamily="34" charset="0"/>
              </a:rPr>
              <a:t>감사합니다</a:t>
            </a:r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ahoma" panose="020B0604030504040204" pitchFamily="34" charset="0"/>
              </a:rPr>
              <a:t>.</a:t>
            </a:r>
            <a:endParaRPr lang="ko-KR" altLang="ko-K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11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99"/>
          <p:cNvSpPr>
            <a:spLocks noChangeArrowheads="1"/>
          </p:cNvSpPr>
          <p:nvPr/>
        </p:nvSpPr>
        <p:spPr bwMode="auto">
          <a:xfrm>
            <a:off x="4609308" y="1845519"/>
            <a:ext cx="998537" cy="287337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b="1" dirty="0"/>
              <a:t>Main</a:t>
            </a:r>
          </a:p>
        </p:txBody>
      </p:sp>
      <p:sp>
        <p:nvSpPr>
          <p:cNvPr id="5124" name="Rectangle 300"/>
          <p:cNvSpPr>
            <a:spLocks noChangeArrowheads="1"/>
          </p:cNvSpPr>
          <p:nvPr/>
        </p:nvSpPr>
        <p:spPr bwMode="auto">
          <a:xfrm>
            <a:off x="278475" y="2852947"/>
            <a:ext cx="1116000" cy="2880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100" dirty="0" smtClean="0"/>
              <a:t>회원 관리</a:t>
            </a:r>
            <a:endParaRPr lang="en-US" altLang="ko-KR" sz="1100" dirty="0"/>
          </a:p>
        </p:txBody>
      </p:sp>
      <p:sp>
        <p:nvSpPr>
          <p:cNvPr id="5125" name="Rectangle 301"/>
          <p:cNvSpPr>
            <a:spLocks noChangeArrowheads="1"/>
          </p:cNvSpPr>
          <p:nvPr/>
        </p:nvSpPr>
        <p:spPr bwMode="auto">
          <a:xfrm>
            <a:off x="6554520" y="2852947"/>
            <a:ext cx="1116000" cy="2880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100" dirty="0" smtClean="0"/>
              <a:t>게시판</a:t>
            </a:r>
            <a:r>
              <a:rPr lang="en-US" altLang="ko-KR" sz="1100" dirty="0" smtClean="0"/>
              <a:t>(2)</a:t>
            </a:r>
            <a:endParaRPr lang="en-US" altLang="ko-KR" sz="1100" dirty="0"/>
          </a:p>
        </p:txBody>
      </p:sp>
      <p:sp>
        <p:nvSpPr>
          <p:cNvPr id="5129" name="Rectangle 305"/>
          <p:cNvSpPr>
            <a:spLocks noChangeArrowheads="1"/>
          </p:cNvSpPr>
          <p:nvPr/>
        </p:nvSpPr>
        <p:spPr bwMode="auto">
          <a:xfrm>
            <a:off x="1815540" y="2852947"/>
            <a:ext cx="1116000" cy="2880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100" dirty="0" smtClean="0"/>
              <a:t>지도</a:t>
            </a:r>
            <a:r>
              <a:rPr lang="en-US" altLang="ko-KR" sz="1100" dirty="0" smtClean="0"/>
              <a:t> (2)</a:t>
            </a:r>
            <a:endParaRPr lang="en-US" altLang="ko-KR" sz="1100" dirty="0"/>
          </a:p>
        </p:txBody>
      </p:sp>
      <p:sp>
        <p:nvSpPr>
          <p:cNvPr id="5130" name="Rectangle 306"/>
          <p:cNvSpPr>
            <a:spLocks noChangeArrowheads="1"/>
          </p:cNvSpPr>
          <p:nvPr/>
        </p:nvSpPr>
        <p:spPr bwMode="auto">
          <a:xfrm>
            <a:off x="8151244" y="2852947"/>
            <a:ext cx="1116000" cy="2880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 smtClean="0"/>
              <a:t>Q&amp;A(5)</a:t>
            </a:r>
            <a:endParaRPr lang="en-US" altLang="ko-KR" sz="1100" dirty="0"/>
          </a:p>
        </p:txBody>
      </p:sp>
      <p:sp>
        <p:nvSpPr>
          <p:cNvPr id="5135" name="Rectangle 313"/>
          <p:cNvSpPr>
            <a:spLocks noChangeArrowheads="1"/>
          </p:cNvSpPr>
          <p:nvPr/>
        </p:nvSpPr>
        <p:spPr bwMode="auto">
          <a:xfrm>
            <a:off x="361149" y="3717032"/>
            <a:ext cx="1116000" cy="2880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100" dirty="0" smtClean="0"/>
              <a:t>로그인 </a:t>
            </a:r>
            <a:r>
              <a:rPr lang="en-US" altLang="ko-KR" sz="1100" dirty="0" smtClean="0"/>
              <a:t>(3)</a:t>
            </a:r>
            <a:endParaRPr lang="ko-KR" altLang="en-US" sz="1100" dirty="0"/>
          </a:p>
        </p:txBody>
      </p:sp>
      <p:sp>
        <p:nvSpPr>
          <p:cNvPr id="5138" name="Rectangle 318"/>
          <p:cNvSpPr>
            <a:spLocks noChangeArrowheads="1"/>
          </p:cNvSpPr>
          <p:nvPr/>
        </p:nvSpPr>
        <p:spPr bwMode="auto">
          <a:xfrm>
            <a:off x="361149" y="4943208"/>
            <a:ext cx="1116000" cy="2880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100" dirty="0" smtClean="0"/>
              <a:t>회원정보관리 </a:t>
            </a:r>
            <a:r>
              <a:rPr lang="en-US" altLang="ko-KR" sz="1100" dirty="0" smtClean="0"/>
              <a:t>(2)</a:t>
            </a:r>
            <a:endParaRPr lang="ko-KR" altLang="en-US" sz="1100" dirty="0"/>
          </a:p>
        </p:txBody>
      </p:sp>
      <p:sp>
        <p:nvSpPr>
          <p:cNvPr id="5152" name="Rectangle 335"/>
          <p:cNvSpPr>
            <a:spLocks noChangeArrowheads="1"/>
          </p:cNvSpPr>
          <p:nvPr/>
        </p:nvSpPr>
        <p:spPr bwMode="auto">
          <a:xfrm>
            <a:off x="361149" y="3292753"/>
            <a:ext cx="1116000" cy="2880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100" dirty="0" smtClean="0"/>
              <a:t>회원가입 </a:t>
            </a:r>
            <a:r>
              <a:rPr lang="en-US" altLang="ko-KR" sz="1100" dirty="0" smtClean="0"/>
              <a:t>(1)</a:t>
            </a:r>
            <a:endParaRPr lang="ko-KR" altLang="en-US" sz="1100" dirty="0"/>
          </a:p>
        </p:txBody>
      </p:sp>
      <p:sp>
        <p:nvSpPr>
          <p:cNvPr id="5154" name="Text Box 337"/>
          <p:cNvSpPr txBox="1">
            <a:spLocks noChangeArrowheads="1"/>
          </p:cNvSpPr>
          <p:nvPr/>
        </p:nvSpPr>
        <p:spPr bwMode="auto">
          <a:xfrm>
            <a:off x="361777" y="4063861"/>
            <a:ext cx="116089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로그인</a:t>
            </a:r>
            <a:endParaRPr lang="ko-KR" altLang="en-US" sz="1100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아이디 찾기</a:t>
            </a:r>
            <a:endParaRPr lang="ko-KR" altLang="en-US" sz="1100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비밀번호 찾기</a:t>
            </a:r>
            <a:endParaRPr lang="ko-KR" altLang="en-US" sz="1100" dirty="0">
              <a:latin typeface="돋움" panose="020B0600000101010101" pitchFamily="50" charset="-127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18912" y="548680"/>
            <a:ext cx="59190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사이트 </a:t>
            </a:r>
            <a:r>
              <a:rPr lang="ko-KR" altLang="en-US" sz="2800" b="1" spc="-150" dirty="0" err="1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맵</a:t>
            </a:r>
            <a:endParaRPr lang="en-US" altLang="ko-KR" sz="28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28" name="Text Box 337"/>
          <p:cNvSpPr txBox="1">
            <a:spLocks noChangeArrowheads="1"/>
          </p:cNvSpPr>
          <p:nvPr/>
        </p:nvSpPr>
        <p:spPr bwMode="auto">
          <a:xfrm>
            <a:off x="361777" y="5289738"/>
            <a:ext cx="1160895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회원정보 수정</a:t>
            </a:r>
            <a:endParaRPr lang="en-US" altLang="ko-KR" sz="1100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회원 탈퇴</a:t>
            </a:r>
            <a:endParaRPr lang="ko-KR" altLang="en-US" sz="1100" dirty="0">
              <a:latin typeface="돋움" panose="020B0600000101010101" pitchFamily="50" charset="-127"/>
            </a:endParaRPr>
          </a:p>
        </p:txBody>
      </p:sp>
      <p:sp>
        <p:nvSpPr>
          <p:cNvPr id="31" name="Text Box 337"/>
          <p:cNvSpPr txBox="1">
            <a:spLocks noChangeArrowheads="1"/>
          </p:cNvSpPr>
          <p:nvPr/>
        </p:nvSpPr>
        <p:spPr bwMode="auto">
          <a:xfrm>
            <a:off x="6529203" y="3140968"/>
            <a:ext cx="1207382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게시판 쓰기</a:t>
            </a:r>
            <a:r>
              <a:rPr lang="en-US" altLang="ko-KR" sz="1100" dirty="0" smtClean="0">
                <a:latin typeface="돋움" panose="020B0600000101010101" pitchFamily="50" charset="-127"/>
              </a:rPr>
              <a:t>(0)</a:t>
            </a:r>
            <a:endParaRPr lang="ko-KR" altLang="en-US" sz="1100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게시판 수정</a:t>
            </a:r>
            <a:r>
              <a:rPr lang="en-US" altLang="ko-KR" sz="1100" dirty="0" smtClean="0">
                <a:latin typeface="돋움" panose="020B0600000101010101" pitchFamily="50" charset="-127"/>
              </a:rPr>
              <a:t>(0)</a:t>
            </a:r>
            <a:endParaRPr lang="ko-KR" altLang="en-US" sz="1100" dirty="0">
              <a:latin typeface="돋움" panose="020B0600000101010101" pitchFamily="50" charset="-127"/>
            </a:endParaRPr>
          </a:p>
        </p:txBody>
      </p:sp>
      <p:sp>
        <p:nvSpPr>
          <p:cNvPr id="29" name="Text Box 337"/>
          <p:cNvSpPr txBox="1">
            <a:spLocks noChangeArrowheads="1"/>
          </p:cNvSpPr>
          <p:nvPr/>
        </p:nvSpPr>
        <p:spPr bwMode="auto">
          <a:xfrm>
            <a:off x="8138900" y="3159839"/>
            <a:ext cx="1576072" cy="102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질문쓰기</a:t>
            </a:r>
            <a:r>
              <a:rPr lang="en-US" altLang="ko-KR" sz="1100" dirty="0" smtClean="0">
                <a:latin typeface="돋움" panose="020B0600000101010101" pitchFamily="50" charset="-127"/>
              </a:rPr>
              <a:t>(1,2)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질문수정</a:t>
            </a:r>
            <a:endParaRPr lang="en-US" altLang="ko-KR" sz="1100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질문 답변 </a:t>
            </a:r>
            <a:r>
              <a:rPr lang="ko-KR" altLang="en-US" sz="1100" dirty="0" smtClean="0">
                <a:latin typeface="돋움" panose="020B0600000101010101" pitchFamily="50" charset="-127"/>
              </a:rPr>
              <a:t>달기</a:t>
            </a:r>
            <a:r>
              <a:rPr lang="en-US" altLang="ko-KR" sz="1100" dirty="0" smtClean="0">
                <a:latin typeface="돋움" panose="020B0600000101010101" pitchFamily="50" charset="-127"/>
              </a:rPr>
              <a:t>(0,1)</a:t>
            </a:r>
            <a:endParaRPr lang="en-US" altLang="ko-KR" sz="1100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질문 답변 </a:t>
            </a:r>
            <a:r>
              <a:rPr lang="ko-KR" altLang="en-US" sz="1100" dirty="0" smtClean="0">
                <a:latin typeface="돋움" panose="020B0600000101010101" pitchFamily="50" charset="-127"/>
              </a:rPr>
              <a:t>수정</a:t>
            </a:r>
            <a:r>
              <a:rPr lang="en-US" altLang="ko-KR" sz="1100" dirty="0" smtClean="0">
                <a:latin typeface="돋움" panose="020B0600000101010101" pitchFamily="50" charset="-127"/>
              </a:rPr>
              <a:t> (0,1)</a:t>
            </a:r>
            <a:endParaRPr lang="ko-KR" altLang="en-US" sz="1100" dirty="0">
              <a:latin typeface="돋움" panose="020B0600000101010101" pitchFamily="50" charset="-127"/>
            </a:endParaRPr>
          </a:p>
        </p:txBody>
      </p:sp>
      <p:sp>
        <p:nvSpPr>
          <p:cNvPr id="33" name="Rectangle 301"/>
          <p:cNvSpPr>
            <a:spLocks noChangeArrowheads="1"/>
          </p:cNvSpPr>
          <p:nvPr/>
        </p:nvSpPr>
        <p:spPr bwMode="auto">
          <a:xfrm>
            <a:off x="4957029" y="2852947"/>
            <a:ext cx="1116000" cy="2880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100" dirty="0" smtClean="0"/>
              <a:t>공지사항</a:t>
            </a:r>
            <a:r>
              <a:rPr lang="en-US" altLang="ko-KR" sz="1100" dirty="0" smtClean="0"/>
              <a:t>(2)</a:t>
            </a:r>
            <a:endParaRPr lang="en-US" altLang="ko-KR" sz="1100" dirty="0"/>
          </a:p>
        </p:txBody>
      </p:sp>
      <p:sp>
        <p:nvSpPr>
          <p:cNvPr id="35" name="Text Box 337"/>
          <p:cNvSpPr txBox="1">
            <a:spLocks noChangeArrowheads="1"/>
          </p:cNvSpPr>
          <p:nvPr/>
        </p:nvSpPr>
        <p:spPr bwMode="auto">
          <a:xfrm>
            <a:off x="4945027" y="3140968"/>
            <a:ext cx="1348446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공지사항 쓰기</a:t>
            </a:r>
            <a:r>
              <a:rPr lang="en-US" altLang="ko-KR" sz="1100" dirty="0" smtClean="0">
                <a:latin typeface="돋움" panose="020B0600000101010101" pitchFamily="50" charset="-127"/>
              </a:rPr>
              <a:t>(0)</a:t>
            </a:r>
            <a:endParaRPr lang="ko-KR" altLang="en-US" sz="1100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공지사항 </a:t>
            </a:r>
            <a:r>
              <a:rPr lang="ko-KR" altLang="en-US" sz="1100" dirty="0" smtClean="0">
                <a:latin typeface="돋움" panose="020B0600000101010101" pitchFamily="50" charset="-127"/>
              </a:rPr>
              <a:t>수정</a:t>
            </a:r>
            <a:r>
              <a:rPr lang="en-US" altLang="ko-KR" sz="1100" dirty="0" smtClean="0">
                <a:latin typeface="돋움" panose="020B0600000101010101" pitchFamily="50" charset="-127"/>
              </a:rPr>
              <a:t>(0)</a:t>
            </a:r>
            <a:endParaRPr lang="ko-KR" altLang="en-US" sz="1100" dirty="0">
              <a:latin typeface="돋움" panose="020B0600000101010101" pitchFamily="50" charset="-127"/>
            </a:endParaRPr>
          </a:p>
        </p:txBody>
      </p:sp>
      <p:sp>
        <p:nvSpPr>
          <p:cNvPr id="38" name="Rectangle 305"/>
          <p:cNvSpPr>
            <a:spLocks noChangeArrowheads="1"/>
          </p:cNvSpPr>
          <p:nvPr/>
        </p:nvSpPr>
        <p:spPr bwMode="auto">
          <a:xfrm>
            <a:off x="3402369" y="2852947"/>
            <a:ext cx="1116000" cy="2880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100" dirty="0" smtClean="0"/>
              <a:t>예약 </a:t>
            </a:r>
            <a:r>
              <a:rPr lang="en-US" altLang="ko-KR" sz="1100" dirty="0" smtClean="0"/>
              <a:t>(4)</a:t>
            </a:r>
            <a:endParaRPr lang="en-US" altLang="ko-KR" sz="1100" dirty="0"/>
          </a:p>
        </p:txBody>
      </p:sp>
      <p:sp>
        <p:nvSpPr>
          <p:cNvPr id="41" name="Text Box 337"/>
          <p:cNvSpPr txBox="1">
            <a:spLocks noChangeArrowheads="1"/>
          </p:cNvSpPr>
          <p:nvPr/>
        </p:nvSpPr>
        <p:spPr bwMode="auto">
          <a:xfrm>
            <a:off x="3351106" y="3140968"/>
            <a:ext cx="1576072" cy="102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사찰 예약</a:t>
            </a:r>
            <a:r>
              <a:rPr lang="en-US" altLang="ko-KR" sz="1100" dirty="0" smtClean="0">
                <a:latin typeface="돋움" panose="020B0600000101010101" pitchFamily="50" charset="-127"/>
              </a:rPr>
              <a:t>(0,2)</a:t>
            </a:r>
            <a:endParaRPr lang="en-US" altLang="ko-KR" sz="1100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사찰 확인</a:t>
            </a:r>
            <a:r>
              <a:rPr lang="en-US" altLang="ko-KR" sz="1100" dirty="0" smtClean="0">
                <a:latin typeface="돋움" panose="020B0600000101010101" pitchFamily="50" charset="-127"/>
              </a:rPr>
              <a:t>+</a:t>
            </a:r>
            <a:r>
              <a:rPr lang="ko-KR" altLang="en-US" sz="1100" dirty="0" smtClean="0">
                <a:latin typeface="돋움" panose="020B0600000101010101" pitchFamily="50" charset="-127"/>
              </a:rPr>
              <a:t>검색</a:t>
            </a:r>
            <a:r>
              <a:rPr lang="en-US" altLang="ko-KR" sz="1100" dirty="0" smtClean="0">
                <a:latin typeface="돋움" panose="020B0600000101010101" pitchFamily="50" charset="-127"/>
              </a:rPr>
              <a:t>()</a:t>
            </a:r>
            <a:endParaRPr lang="en-US" altLang="ko-KR" sz="1100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사찰 예약 </a:t>
            </a:r>
            <a:r>
              <a:rPr lang="ko-KR" altLang="en-US" sz="1100" dirty="0" smtClean="0">
                <a:latin typeface="돋움" panose="020B0600000101010101" pitchFamily="50" charset="-127"/>
              </a:rPr>
              <a:t>변경</a:t>
            </a:r>
            <a:r>
              <a:rPr lang="en-US" altLang="ko-KR" sz="1100" dirty="0" smtClean="0">
                <a:latin typeface="돋움" panose="020B0600000101010101" pitchFamily="50" charset="-127"/>
              </a:rPr>
              <a:t>(0,2)</a:t>
            </a:r>
            <a:endParaRPr lang="en-US" altLang="ko-KR" sz="1100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사찰 </a:t>
            </a:r>
            <a:r>
              <a:rPr lang="ko-KR" altLang="en-US" sz="1100" dirty="0" smtClean="0">
                <a:latin typeface="돋움" panose="020B0600000101010101" pitchFamily="50" charset="-127"/>
              </a:rPr>
              <a:t>취소</a:t>
            </a:r>
            <a:r>
              <a:rPr lang="en-US" altLang="ko-KR" sz="1100" dirty="0" smtClean="0">
                <a:latin typeface="돋움" panose="020B0600000101010101" pitchFamily="50" charset="-127"/>
              </a:rPr>
              <a:t>(0,2)</a:t>
            </a:r>
            <a:endParaRPr lang="en-US" altLang="ko-KR" sz="1100" dirty="0" smtClean="0">
              <a:latin typeface="돋움" panose="020B0600000101010101" pitchFamily="50" charset="-127"/>
            </a:endParaRPr>
          </a:p>
        </p:txBody>
      </p:sp>
      <p:sp>
        <p:nvSpPr>
          <p:cNvPr id="46" name="Text Box 337"/>
          <p:cNvSpPr txBox="1">
            <a:spLocks noChangeArrowheads="1"/>
          </p:cNvSpPr>
          <p:nvPr/>
        </p:nvSpPr>
        <p:spPr bwMode="auto">
          <a:xfrm>
            <a:off x="1864840" y="3140968"/>
            <a:ext cx="107273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지도</a:t>
            </a:r>
            <a:r>
              <a:rPr lang="en-US" altLang="ko-KR" sz="1100" dirty="0" smtClean="0">
                <a:latin typeface="돋움" panose="020B0600000101010101" pitchFamily="50" charset="-127"/>
              </a:rPr>
              <a:t>, </a:t>
            </a:r>
            <a:r>
              <a:rPr lang="ko-KR" altLang="en-US" sz="1100" dirty="0" smtClean="0">
                <a:latin typeface="돋움" panose="020B0600000101010101" pitchFamily="50" charset="-127"/>
              </a:rPr>
              <a:t>리스트</a:t>
            </a:r>
            <a:endParaRPr lang="en-US" altLang="ko-KR" sz="1100" dirty="0" smtClean="0">
              <a:latin typeface="돋움" panose="020B0600000101010101" pitchFamily="50" charset="-127"/>
            </a:endParaRPr>
          </a:p>
        </p:txBody>
      </p:sp>
      <p:sp>
        <p:nvSpPr>
          <p:cNvPr id="30" name="Text Box 337"/>
          <p:cNvSpPr txBox="1">
            <a:spLocks noChangeArrowheads="1"/>
          </p:cNvSpPr>
          <p:nvPr/>
        </p:nvSpPr>
        <p:spPr bwMode="auto">
          <a:xfrm>
            <a:off x="273274" y="1556792"/>
            <a:ext cx="119616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관리자 </a:t>
            </a:r>
            <a:r>
              <a:rPr lang="en-US" altLang="ko-KR" sz="1100" dirty="0" smtClean="0">
                <a:latin typeface="돋움" panose="020B0600000101010101" pitchFamily="50" charset="-127"/>
              </a:rPr>
              <a:t>: 0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사찰사용자 </a:t>
            </a:r>
            <a:r>
              <a:rPr lang="en-US" altLang="ko-KR" sz="1100" dirty="0" smtClean="0">
                <a:latin typeface="돋움" panose="020B0600000101010101" pitchFamily="50" charset="-127"/>
              </a:rPr>
              <a:t>: 1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100" dirty="0" smtClean="0">
                <a:latin typeface="돋움" panose="020B0600000101010101" pitchFamily="50" charset="-127"/>
              </a:rPr>
              <a:t>고객 </a:t>
            </a:r>
            <a:r>
              <a:rPr lang="en-US" altLang="ko-KR" sz="1100" dirty="0" smtClean="0">
                <a:latin typeface="돋움" panose="020B0600000101010101" pitchFamily="50" charset="-127"/>
              </a:rPr>
              <a:t>:</a:t>
            </a:r>
            <a:r>
              <a:rPr lang="ko-KR" altLang="en-US" sz="1100" dirty="0" smtClean="0">
                <a:latin typeface="돋움" panose="020B0600000101010101" pitchFamily="50" charset="-127"/>
              </a:rPr>
              <a:t> </a:t>
            </a:r>
            <a:r>
              <a:rPr lang="en-US" altLang="ko-KR" sz="1100" dirty="0" smtClean="0">
                <a:latin typeface="돋움" panose="020B0600000101010101" pitchFamily="50" charset="-127"/>
              </a:rPr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8188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9369" t="7434" r="14638" b="6467"/>
          <a:stretch>
            <a:fillRect/>
          </a:stretch>
        </p:blipFill>
        <p:spPr bwMode="auto">
          <a:xfrm>
            <a:off x="0" y="0"/>
            <a:ext cx="9907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188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1" name="Text Box 219"/>
          <p:cNvSpPr txBox="1">
            <a:spLocks noChangeArrowheads="1"/>
          </p:cNvSpPr>
          <p:nvPr/>
        </p:nvSpPr>
        <p:spPr bwMode="auto">
          <a:xfrm>
            <a:off x="673100" y="685800"/>
            <a:ext cx="882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 b="1">
                <a:ea typeface="굴림" pitchFamily="50" charset="-127"/>
              </a:rPr>
              <a:t>문서이력</a:t>
            </a:r>
          </a:p>
        </p:txBody>
      </p:sp>
      <p:graphicFrame>
        <p:nvGraphicFramePr>
          <p:cNvPr id="14408" name="Group 7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50639603"/>
              </p:ext>
            </p:extLst>
          </p:nvPr>
        </p:nvGraphicFramePr>
        <p:xfrm>
          <a:off x="618911" y="1345686"/>
          <a:ext cx="8799379" cy="5035640"/>
        </p:xfrm>
        <a:graphic>
          <a:graphicData uri="http://schemas.openxmlformats.org/drawingml/2006/table">
            <a:tbl>
              <a:tblPr/>
              <a:tblGrid>
                <a:gridCol w="907938"/>
                <a:gridCol w="1451897"/>
                <a:gridCol w="905936"/>
                <a:gridCol w="5533608"/>
              </a:tblGrid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기간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직책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분담 내용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</a:tr>
              <a:tr h="7813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정긍우</a:t>
                      </a:r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예약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3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유영기</a:t>
                      </a:r>
                      <a:endParaRPr kumimoji="0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사찰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송석화</a:t>
                      </a: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김지은</a:t>
                      </a: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18912" y="548680"/>
            <a:ext cx="750323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5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팀원과 분담 내용</a:t>
            </a:r>
            <a:endParaRPr lang="en-US" altLang="ko-KR" sz="45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강상훈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시설 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공간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63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지도와 연동된 게시판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75123253"/>
              </p:ext>
            </p:extLst>
          </p:nvPr>
        </p:nvGraphicFramePr>
        <p:xfrm>
          <a:off x="6697136" y="1160598"/>
          <a:ext cx="3210452" cy="522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DB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에서 좌표 정보를 가져와서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마커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 와 </a:t>
                      </a: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클러스터링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 기능을 구현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지도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화면에 표시된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마커에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대한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정보가 출력 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지도 이벤트 발생시 </a:t>
                      </a:r>
                      <a:r>
                        <a:rPr lang="en-US" altLang="ko-KR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를 이용하여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리스트를 다시 받아오는 기능을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581"/>
            <a:ext cx="6681986" cy="5223747"/>
          </a:xfrm>
        </p:spPr>
      </p:pic>
      <p:sp>
        <p:nvSpPr>
          <p:cNvPr id="33" name="타원 32"/>
          <p:cNvSpPr/>
          <p:nvPr/>
        </p:nvSpPr>
        <p:spPr bwMode="auto">
          <a:xfrm>
            <a:off x="201266" y="155680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698966" y="141279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5282" y="1637022"/>
            <a:ext cx="2407082" cy="32403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34744" y="1484784"/>
            <a:ext cx="3559210" cy="48245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8365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작성 화면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84220958"/>
              </p:ext>
            </p:extLst>
          </p:nvPr>
        </p:nvGraphicFramePr>
        <p:xfrm>
          <a:off x="6697136" y="1160598"/>
          <a:ext cx="3210452" cy="522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</a:rPr>
                        <a:t>Ckeditor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를 사용하여</a:t>
                      </a:r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HTML </a:t>
                      </a:r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</a:rPr>
                        <a:t>태그까지</a:t>
                      </a:r>
                      <a:endParaRPr lang="en-US" altLang="ko-KR" sz="14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DB</a:t>
                      </a:r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</a:rPr>
                        <a:t>에 저장이 가능하게 구현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3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주소를 검색하면 지도에 </a:t>
                      </a:r>
                      <a:r>
                        <a:rPr lang="ko-KR" altLang="en-US" sz="13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마커가</a:t>
                      </a:r>
                      <a:r>
                        <a:rPr lang="ko-KR" altLang="en-US" sz="13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찍히고</a:t>
                      </a:r>
                      <a:endParaRPr lang="en-US" altLang="ko-KR" sz="13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마커에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위도와 경도가 반환 됨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파일 첨부를 해서 파일을 업로드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할수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있게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934"/>
            <a:ext cx="6689362" cy="5215394"/>
          </a:xfrm>
        </p:spPr>
      </p:pic>
      <p:sp>
        <p:nvSpPr>
          <p:cNvPr id="33" name="타원 32"/>
          <p:cNvSpPr/>
          <p:nvPr/>
        </p:nvSpPr>
        <p:spPr bwMode="auto">
          <a:xfrm>
            <a:off x="-14758" y="119675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1497410" y="112261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56" y="1348974"/>
            <a:ext cx="1631470" cy="50323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33188" y="1194602"/>
            <a:ext cx="3559210" cy="48245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4377730" y="440416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02444" y="4556382"/>
            <a:ext cx="1127414" cy="5288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7610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강상훈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89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43903</TotalTime>
  <Words>1005</Words>
  <Application>Microsoft Office PowerPoint</Application>
  <PresentationFormat>사용자 지정</PresentationFormat>
  <Paragraphs>257</Paragraphs>
  <Slides>24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New_Simple01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지도와 연동된 게시판</vt:lpstr>
      <vt:lpstr>게시글 작성 화면</vt:lpstr>
      <vt:lpstr>슬라이드 9</vt:lpstr>
      <vt:lpstr>공지사항</vt:lpstr>
      <vt:lpstr>슬라이드 11</vt:lpstr>
      <vt:lpstr>상담 게시판 - 목록</vt:lpstr>
      <vt:lpstr>상담 게시판 - 게시글</vt:lpstr>
      <vt:lpstr>상담 게시판 – 글 작성</vt:lpstr>
      <vt:lpstr>슬라이드 15</vt:lpstr>
      <vt:lpstr>회원 정보 - 통합정보관리</vt:lpstr>
      <vt:lpstr>슬라이드 17</vt:lpstr>
      <vt:lpstr>로그인</vt:lpstr>
      <vt:lpstr>마이 페이지/비밀번호 확인</vt:lpstr>
      <vt:lpstr>회원가입</vt:lpstr>
      <vt:lpstr>DB 구성</vt:lpstr>
      <vt:lpstr>사이트 시연</vt:lpstr>
      <vt:lpstr>슬라이드 23</vt:lpstr>
      <vt:lpstr>슬라이드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사이언스올 재구축 프로젝트 컨설팅</dc:title>
  <dc:creator>eBiz본부/기획그룹</dc:creator>
  <cp:lastModifiedBy>Windows 사용자</cp:lastModifiedBy>
  <cp:revision>2818</cp:revision>
  <cp:lastPrinted>1998-10-30T22:43:28Z</cp:lastPrinted>
  <dcterms:created xsi:type="dcterms:W3CDTF">2002-03-28T00:56:30Z</dcterms:created>
  <dcterms:modified xsi:type="dcterms:W3CDTF">2017-07-10T03:00:46Z</dcterms:modified>
</cp:coreProperties>
</file>