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6"/>
  </p:notesMasterIdLst>
  <p:handoutMasterIdLst>
    <p:handoutMasterId r:id="rId27"/>
  </p:handoutMasterIdLst>
  <p:sldIdLst>
    <p:sldId id="276" r:id="rId2"/>
    <p:sldId id="763" r:id="rId3"/>
    <p:sldId id="771" r:id="rId4"/>
    <p:sldId id="786" r:id="rId5"/>
    <p:sldId id="298" r:id="rId6"/>
    <p:sldId id="326" r:id="rId7"/>
    <p:sldId id="764" r:id="rId8"/>
    <p:sldId id="768" r:id="rId9"/>
    <p:sldId id="770" r:id="rId10"/>
    <p:sldId id="766" r:id="rId11"/>
    <p:sldId id="776" r:id="rId12"/>
    <p:sldId id="772" r:id="rId13"/>
    <p:sldId id="773" r:id="rId14"/>
    <p:sldId id="774" r:id="rId15"/>
    <p:sldId id="777" r:id="rId16"/>
    <p:sldId id="775" r:id="rId17"/>
    <p:sldId id="781" r:id="rId18"/>
    <p:sldId id="778" r:id="rId19"/>
    <p:sldId id="779" r:id="rId20"/>
    <p:sldId id="780" r:id="rId21"/>
    <p:sldId id="782" r:id="rId22"/>
    <p:sldId id="785" r:id="rId23"/>
    <p:sldId id="783" r:id="rId24"/>
    <p:sldId id="784" r:id="rId25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7585" autoAdjust="0"/>
  </p:normalViewPr>
  <p:slideViewPr>
    <p:cSldViewPr>
      <p:cViewPr>
        <p:scale>
          <a:sx n="125" d="100"/>
          <a:sy n="125" d="100"/>
        </p:scale>
        <p:origin x="-900" y="294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51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13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082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14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875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10523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16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36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2610420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24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914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72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08069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60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90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7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10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xmlns="" val="428871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0364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101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80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7" y="1678026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79" y="1627632"/>
            <a:ext cx="437757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286000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032917" y="1627632"/>
            <a:ext cx="4379292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286000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9412209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539496"/>
            <a:ext cx="8916829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1600201"/>
            <a:ext cx="89168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  <p:sldLayoutId id="2147484314" r:id="rId13"/>
    <p:sldLayoutId id="2147484270" r:id="rId14"/>
    <p:sldLayoutId id="2147484272" r:id="rId15"/>
    <p:sldLayoutId id="2147484315" r:id="rId16"/>
    <p:sldLayoutId id="214748431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77330" y="2507937"/>
            <a:ext cx="818775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 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K-Start up!』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창업지원 사업 사이트 구현</a:t>
            </a:r>
            <a:endParaRPr lang="en-US" altLang="ko-KR" sz="4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권범주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정경화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강상훈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8033937"/>
              </p:ext>
            </p:extLst>
          </p:nvPr>
        </p:nvGraphicFramePr>
        <p:xfrm>
          <a:off x="6697136" y="1160598"/>
          <a:ext cx="3210452" cy="275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공지사항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전체 몇 페이지가 있는지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 수 있다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기능을 구현하여 페이지에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마지막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다음을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누를시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0246"/>
            <a:ext cx="6690224" cy="5221081"/>
          </a:xfrm>
        </p:spPr>
      </p:pic>
      <p:sp>
        <p:nvSpPr>
          <p:cNvPr id="37" name="타원 36"/>
          <p:cNvSpPr/>
          <p:nvPr/>
        </p:nvSpPr>
        <p:spPr bwMode="auto">
          <a:xfrm>
            <a:off x="1721672" y="594104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5688" y="5910224"/>
            <a:ext cx="301609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" y="1129933"/>
            <a:ext cx="6690174" cy="172300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 bwMode="auto">
          <a:xfrm>
            <a:off x="57265" y="1659289"/>
            <a:ext cx="149293" cy="113527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972" y="1772816"/>
            <a:ext cx="2495566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37496" y="2091666"/>
            <a:ext cx="144000" cy="180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12" y="2060848"/>
            <a:ext cx="3016098" cy="3766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상담하기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160598"/>
          <a:ext cx="3210452" cy="522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 칸에 글자를 입력하고 찾기를 누를 시 해당 글자가 포함된 제목만 리스트로 출력한다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제목을 클릭 시 해당 글의 뷰 페이지로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4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글쓰기 버튼을 클릭 시 글 작성화면으로 전환한다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한 경우에만 이 버튼은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작성하면 게시글이 생성된다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기능 설명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2073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097810" y="1412776"/>
            <a:ext cx="144016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025810" y="129492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1266" y="1674517"/>
            <a:ext cx="1008112" cy="458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29266" y="160251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848802" y="510866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5944701" y="5211273"/>
            <a:ext cx="521261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- </a:t>
            </a:r>
            <a:r>
              <a:rPr lang="ko-KR" altLang="en-US" dirty="0"/>
              <a:t>게시글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6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수정 버튼을 클릭할 시 글 작성 화면으로 전환된다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글 작성자가 로그인 했을 경우에만 나타난다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 버튼을 통해 글을 작성할 시 글이 수정된다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작성자가 로그인 했을 경우에만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버튼을 클릭할 시 해당 글은 삭제되고 목록화면으로 나간다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349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글 작성화면으로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계정 로그인 시에만 버튼이 나타난다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 버튼을 통해 글을 작성할 시 답글이 작성된다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 버튼을 클릭할 시 상담 게시판 목록 화면으로 넘어간다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글 작성 파트에서 다뤄진다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0598"/>
            <a:ext cx="6697136" cy="5246748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4233714" y="3501008"/>
            <a:ext cx="36004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94135" y="349950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416133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954183" y="337098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4161333" y="4954177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669336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4594135" y="4953426"/>
            <a:ext cx="432048" cy="2473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07524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970917" y="48642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4621553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4189124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769135" y="5941130"/>
            <a:ext cx="404630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332700" y="58204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993284" y="58512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모서리가 둥근 직사각형 25"/>
          <p:cNvSpPr/>
          <p:nvPr/>
        </p:nvSpPr>
        <p:spPr>
          <a:xfrm>
            <a:off x="277706" y="5301208"/>
            <a:ext cx="4715578" cy="4473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0347" y="520362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344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상담 게시판 </a:t>
            </a:r>
            <a:r>
              <a:rPr lang="en-US" altLang="ko-KR" dirty="0"/>
              <a:t>– </a:t>
            </a:r>
            <a:r>
              <a:rPr lang="ko-KR" altLang="en-US" dirty="0"/>
              <a:t>글 작성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6" y="1160598"/>
          <a:ext cx="3210452" cy="524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13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같은 레이아웃의 파일을 작성과 수정으로 각각 나누어 만든다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게시글과 답글은 이전 페이지의 </a:t>
                      </a:r>
                      <a:r>
                        <a:rPr lang="en-US" altLang="ko-KR" sz="1000" b="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을 기초로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</a:rPr>
                        <a:t>분기시킨다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031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등록 버튼을 클릭할 시 다음과 같이 수행한다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Wirte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목록화면에서 넘어온 경우에는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 목록화면으로 이동한다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 화면에서 넘어온 경우에는 답글이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ko-KR" alt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되고상담게시판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항목이 로그인 한 관리자 계정 정보에 맞춰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Modify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등록버튼을 클릭했을 때</a:t>
                      </a:r>
                      <a:endParaRPr lang="en-US" altLang="ko-KR" sz="1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위쪽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게시글이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상담게시판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게시글의 아래쪽 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번으로 들어온 경우 답글이 </a:t>
                      </a:r>
                      <a:r>
                        <a:rPr lang="en-US" altLang="ko-KR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</a:t>
                      </a:r>
                      <a:r>
                        <a:rPr lang="ko-KR" alt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8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이전 페이지로 돌아간다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0598"/>
            <a:ext cx="6712496" cy="5288722"/>
          </a:xfrm>
        </p:spPr>
      </p:pic>
      <p:sp>
        <p:nvSpPr>
          <p:cNvPr id="26" name="모서리가 둥근 직사각형 25"/>
          <p:cNvSpPr/>
          <p:nvPr/>
        </p:nvSpPr>
        <p:spPr>
          <a:xfrm>
            <a:off x="5472854" y="5589240"/>
            <a:ext cx="4890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25"/>
          <p:cNvSpPr/>
          <p:nvPr/>
        </p:nvSpPr>
        <p:spPr>
          <a:xfrm>
            <a:off x="6005596" y="5610324"/>
            <a:ext cx="460365" cy="2669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5385042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419529" y="548893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31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정경화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통합관리시스템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664" y="1160597"/>
            <a:ext cx="6726159" cy="5265827"/>
          </a:xfrm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/>
              <a:t>회원 정보 </a:t>
            </a:r>
            <a:r>
              <a:rPr lang="en-US" altLang="ko-KR" dirty="0"/>
              <a:t>- </a:t>
            </a:r>
            <a:r>
              <a:rPr lang="ko-KR" altLang="en-US" dirty="0"/>
              <a:t>통합정보관리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712495" y="1160598"/>
          <a:ext cx="3210452" cy="528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>
                          <a:solidFill>
                            <a:srgbClr val="FF0000"/>
                          </a:solidFill>
                        </a:rPr>
                        <a:t>회원 정보 항목은 기존 데이터를 기초로 자동으로 채워진다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우편번호 버튼을 클릭하면 우편번호 검색 팝업창이 뜨며 검색 후 선택하면 우편번호 주소 칸이 채워진다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0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저장버튼을 클릭하면 입력한 값 대로 회원정보가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소속기관 정보 부분이 공란이면 회사정보는 등록되지 않고 입력한 경우에만 회사정보가 등록되며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칸에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 표시는 필수 입력사항으로 빈칸인 채 저장 클릭 시에는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전화번호와 휴대전화 우편번호는 숫자 외의 다른 글자를 입력하고 저장 클릭 시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창이 뜬다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취소버튼 클릭 시에는 메인 화면으로 전환된다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선택 박스에서 선택을 하면 옆에 있는 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칸에 연동된다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9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 bwMode="auto">
          <a:xfrm>
            <a:off x="5377706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6454155" y="567578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모서리가 둥근 직사각형 35"/>
          <p:cNvSpPr/>
          <p:nvPr/>
        </p:nvSpPr>
        <p:spPr>
          <a:xfrm>
            <a:off x="3473300" y="4080367"/>
            <a:ext cx="971216" cy="1932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020352" y="413057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모서리가 둥근 직사각형 25"/>
          <p:cNvSpPr/>
          <p:nvPr/>
        </p:nvSpPr>
        <p:spPr>
          <a:xfrm>
            <a:off x="6028181" y="5805264"/>
            <a:ext cx="492815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25"/>
          <p:cNvSpPr/>
          <p:nvPr/>
        </p:nvSpPr>
        <p:spPr>
          <a:xfrm>
            <a:off x="5471559" y="5805264"/>
            <a:ext cx="55914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2099196" y="4208080"/>
            <a:ext cx="504056" cy="245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355141" y="39834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권범주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0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81986" y="1514671"/>
          <a:ext cx="3210452" cy="529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069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로그인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회원가입 시 입력했던 아이디와 비밀번호를 입력하면 로그인 후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메인페이지로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5518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42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생각나지 않을 때 사용자의 회원가입 시 입력했던 이름과 휴대전화번호를 이용해 아이디를 찾는 페이지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234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처음 사용자의 회원가입을 위한 페이지로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C:\Users\Administrator\Desktop\pptaddpage\log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87168"/>
            <a:ext cx="6724241" cy="53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446740" y="5589240"/>
            <a:ext cx="2498941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1302740" y="551724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81331" y="4228162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037331" y="415616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83595" y="4581128"/>
            <a:ext cx="1212623" cy="3529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037331" y="450912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81330" y="3645024"/>
            <a:ext cx="12126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037331" y="351030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2840" y="6493441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8884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9498" y="6508396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06480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9271" y="6503697"/>
            <a:ext cx="565698" cy="243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2919339" y="645605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83595" y="3933056"/>
            <a:ext cx="1212623" cy="295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037330" y="386105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92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마이 페이지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18647"/>
          <a:ext cx="3210452" cy="5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777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로그아웃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접속정보를 제거하며 메인 페이지로 이동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51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ID)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메뉴를 이용할 수 있는 페이지로 이동</a:t>
                      </a:r>
                    </a:p>
                  </a:txBody>
                  <a:tcPr/>
                </a:tc>
              </a:tr>
              <a:tr h="1447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통합정보관리시스템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회원탈퇴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구성되어 있으며 페이지 진입 전 회원 비밀번호 확인을 해야 해당 페이지로 진입된다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 비밀번호 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회원정보관리 메뉴의 각 정보의 수정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사용자의 비밀번호를 확인함으로써 보안 강화를 목적으로 함 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145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Administrator\Desktop\pptaddpage\confirmpassw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66802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764851" y="1602148"/>
            <a:ext cx="404967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49338" y="3861048"/>
            <a:ext cx="36004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05338" y="3782059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608286" y="1484784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8507" y="1602148"/>
            <a:ext cx="789165" cy="228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953853" y="1484452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97810" y="3573016"/>
            <a:ext cx="1296144" cy="367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4967334" y="3494027"/>
            <a:ext cx="144000" cy="157978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956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이름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K-STARTUP(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창업지원 사이트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)</a:t>
            </a:r>
            <a:endParaRPr lang="en-US" altLang="ko-KR" sz="900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기존에 있는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K-STARTUP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페이지 디자인을 포맷으로 잡고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구현 할 수 있는 부분을 최대한으로 구현 하려 노력함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.</a:t>
            </a: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1800" b="1" dirty="0" err="1" smtClean="0">
                <a:latin typeface="+mn-ea"/>
                <a:ea typeface="+mn-ea"/>
                <a:cs typeface="Arial" pitchFamily="34" charset="0"/>
              </a:rPr>
              <a:t>메인화면</a:t>
            </a:r>
            <a:r>
              <a:rPr lang="ko-KR" altLang="en-US" sz="1800" b="1" dirty="0" smtClean="0">
                <a:latin typeface="+mn-ea"/>
                <a:ea typeface="+mn-ea"/>
                <a:cs typeface="Arial" pitchFamily="34" charset="0"/>
              </a:rPr>
              <a:t>▶</a:t>
            </a:r>
            <a:r>
              <a:rPr lang="ko-KR" altLang="en-US" sz="1800" b="1" dirty="0" smtClean="0">
                <a:latin typeface="+mn-ea"/>
                <a:cs typeface="Arial" pitchFamily="34" charset="0"/>
              </a:rPr>
              <a:t> ▶</a:t>
            </a:r>
            <a:r>
              <a:rPr lang="ko-KR" altLang="en-US" sz="1800" b="1" dirty="0">
                <a:latin typeface="+mn-ea"/>
                <a:cs typeface="Arial" pitchFamily="34" charset="0"/>
              </a:rPr>
              <a:t> ▶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1120" y="3645024"/>
            <a:ext cx="5919058" cy="2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697136" y="1557274"/>
          <a:ext cx="3210452" cy="527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1114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필수입력항목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(*)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표기된 항목들로 반드시 입력해야만 회원가입이 완료된다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Font typeface="Arial" charset="0"/>
                        <a:buNone/>
                      </a:pP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중복확인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버튼을 클릭하지 않으면 회원가입이 진행되지 않으며 사용가능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여부를 확인할 수 있다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9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가입정보 입력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ID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등 가입정보를 입력하는 양식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가입이 완료되면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 가입정보가 저장된다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758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완료 버튼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입력이 완료되면 클릭하여 회원가입 완료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C:\Users\Administrator\Desktop\pptaddpage\memberjo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23752"/>
            <a:ext cx="6683823" cy="533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1049320" y="3573017"/>
            <a:ext cx="1440160" cy="191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905320" y="342876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85533" y="4097392"/>
            <a:ext cx="548357" cy="1869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3282" y="3821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5282" y="3829816"/>
            <a:ext cx="4392488" cy="2479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41533" y="395424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65871" y="6461357"/>
            <a:ext cx="476349" cy="22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5321871" y="631735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91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50" y="1124744"/>
            <a:ext cx="9923808" cy="4994241"/>
          </a:xfrm>
        </p:spPr>
      </p:pic>
    </p:spTree>
    <p:extLst>
      <p:ext uri="{BB962C8B-B14F-4D97-AF65-F5344CB8AC3E}">
        <p14:creationId xmlns:p14="http://schemas.microsoft.com/office/powerpoint/2010/main" xmlns="" val="3403768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xmlns="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1628800"/>
            <a:ext cx="998537" cy="287337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129258" y="3790081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 관리</a:t>
            </a:r>
            <a:endParaRPr lang="en-US" altLang="ko-KR" dirty="0"/>
          </a:p>
        </p:txBody>
      </p:sp>
      <p:sp>
        <p:nvSpPr>
          <p:cNvPr id="5125" name="Rectangle 301"/>
          <p:cNvSpPr>
            <a:spLocks noChangeArrowheads="1"/>
          </p:cNvSpPr>
          <p:nvPr/>
        </p:nvSpPr>
        <p:spPr bwMode="auto">
          <a:xfrm>
            <a:off x="6903839" y="393305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게시판</a:t>
            </a:r>
            <a:endParaRPr lang="en-US" altLang="ko-KR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2001466" y="3861048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) (1)</a:t>
            </a:r>
            <a:endParaRPr lang="en-US" altLang="ko-KR" dirty="0"/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966870" y="379010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dirty="0" smtClean="0"/>
              <a:t>Q&amp;A</a:t>
            </a:r>
            <a:endParaRPr lang="en-US" altLang="ko-KR" dirty="0"/>
          </a:p>
        </p:txBody>
      </p:sp>
      <p:sp>
        <p:nvSpPr>
          <p:cNvPr id="5135" name="Rectangle 313"/>
          <p:cNvSpPr>
            <a:spLocks noChangeArrowheads="1"/>
          </p:cNvSpPr>
          <p:nvPr/>
        </p:nvSpPr>
        <p:spPr bwMode="auto">
          <a:xfrm>
            <a:off x="661071" y="4581128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로그인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5136" name="AutoShape 314"/>
          <p:cNvCxnSpPr>
            <a:cxnSpLocks noChangeShapeType="1"/>
            <a:stCxn id="5124" idx="2"/>
            <a:endCxn id="5152" idx="1"/>
          </p:cNvCxnSpPr>
          <p:nvPr/>
        </p:nvCxnSpPr>
        <p:spPr bwMode="auto">
          <a:xfrm rot="16200000" flipH="1">
            <a:off x="458664" y="4143300"/>
            <a:ext cx="322262" cy="50800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8" name="Rectangle 318"/>
          <p:cNvSpPr>
            <a:spLocks noChangeArrowheads="1"/>
          </p:cNvSpPr>
          <p:nvPr/>
        </p:nvSpPr>
        <p:spPr bwMode="auto">
          <a:xfrm>
            <a:off x="577801" y="5517232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회원정보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152" name="Rectangle 335"/>
          <p:cNvSpPr>
            <a:spLocks noChangeArrowheads="1"/>
          </p:cNvSpPr>
          <p:nvPr/>
        </p:nvSpPr>
        <p:spPr bwMode="auto">
          <a:xfrm>
            <a:off x="645196" y="4221881"/>
            <a:ext cx="1063625" cy="215900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회원가입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154" name="Text Box 337"/>
          <p:cNvSpPr txBox="1">
            <a:spLocks noChangeArrowheads="1"/>
          </p:cNvSpPr>
          <p:nvPr/>
        </p:nvSpPr>
        <p:spPr bwMode="auto">
          <a:xfrm>
            <a:off x="606549" y="4797152"/>
            <a:ext cx="1114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로그인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아이디 찾기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비밀번호 찾기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cxnSp>
        <p:nvCxnSpPr>
          <p:cNvPr id="5155" name="AutoShape 338"/>
          <p:cNvCxnSpPr>
            <a:cxnSpLocks noChangeShapeType="1"/>
            <a:stCxn id="5123" idx="2"/>
            <a:endCxn id="5124" idx="0"/>
          </p:cNvCxnSpPr>
          <p:nvPr/>
        </p:nvCxnSpPr>
        <p:spPr bwMode="auto">
          <a:xfrm rot="5400000">
            <a:off x="1914515" y="596019"/>
            <a:ext cx="1873944" cy="451418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339"/>
          <p:cNvCxnSpPr>
            <a:cxnSpLocks noChangeShapeType="1"/>
            <a:stCxn id="5123" idx="2"/>
            <a:endCxn id="5129" idx="0"/>
          </p:cNvCxnSpPr>
          <p:nvPr/>
        </p:nvCxnSpPr>
        <p:spPr bwMode="auto">
          <a:xfrm rot="5400000">
            <a:off x="2815136" y="1567606"/>
            <a:ext cx="1944911" cy="2641973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340"/>
          <p:cNvCxnSpPr>
            <a:cxnSpLocks noChangeShapeType="1"/>
            <a:stCxn id="5123" idx="2"/>
          </p:cNvCxnSpPr>
          <p:nvPr/>
        </p:nvCxnSpPr>
        <p:spPr bwMode="auto">
          <a:xfrm rot="16200000" flipH="1">
            <a:off x="5128313" y="1896400"/>
            <a:ext cx="2037993" cy="2077465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341"/>
          <p:cNvCxnSpPr>
            <a:cxnSpLocks noChangeShapeType="1"/>
            <a:stCxn id="5123" idx="2"/>
            <a:endCxn id="5130" idx="0"/>
          </p:cNvCxnSpPr>
          <p:nvPr/>
        </p:nvCxnSpPr>
        <p:spPr bwMode="auto">
          <a:xfrm rot="16200000" flipH="1">
            <a:off x="5833308" y="1191405"/>
            <a:ext cx="1873969" cy="332343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8912" y="548680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err="1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맵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28" name="Text Box 337"/>
          <p:cNvSpPr txBox="1">
            <a:spLocks noChangeArrowheads="1"/>
          </p:cNvSpPr>
          <p:nvPr/>
        </p:nvSpPr>
        <p:spPr bwMode="auto">
          <a:xfrm>
            <a:off x="561306" y="5734997"/>
            <a:ext cx="144016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회원정보 수정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회원 </a:t>
            </a:r>
            <a:r>
              <a:rPr lang="ko-KR" altLang="en-US" dirty="0" smtClean="0">
                <a:latin typeface="돋움" panose="020B0600000101010101" pitchFamily="50" charset="-127"/>
              </a:rPr>
              <a:t>탈퇴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1" name="Text Box 337"/>
          <p:cNvSpPr txBox="1">
            <a:spLocks noChangeArrowheads="1"/>
          </p:cNvSpPr>
          <p:nvPr/>
        </p:nvSpPr>
        <p:spPr bwMode="auto">
          <a:xfrm>
            <a:off x="6720061" y="4149080"/>
            <a:ext cx="1114053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</a:t>
            </a:r>
            <a:r>
              <a:rPr lang="ko-KR" altLang="en-US" dirty="0" smtClean="0">
                <a:latin typeface="돋움" panose="020B0600000101010101" pitchFamily="50" charset="-127"/>
              </a:rPr>
              <a:t>쓰기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29" name="Text Box 337"/>
          <p:cNvSpPr txBox="1">
            <a:spLocks noChangeArrowheads="1"/>
          </p:cNvSpPr>
          <p:nvPr/>
        </p:nvSpPr>
        <p:spPr bwMode="auto">
          <a:xfrm>
            <a:off x="7872189" y="4015080"/>
            <a:ext cx="1258069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질</a:t>
            </a:r>
            <a:r>
              <a:rPr lang="ko-KR" altLang="en-US" dirty="0" smtClean="0">
                <a:latin typeface="돋움" panose="020B0600000101010101" pitchFamily="50" charset="-127"/>
              </a:rPr>
              <a:t>문</a:t>
            </a:r>
            <a:r>
              <a:rPr lang="ko-KR" altLang="en-US" dirty="0" smtClean="0">
                <a:latin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</a:rPr>
              <a:t>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질문수정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질문 </a:t>
            </a:r>
            <a:r>
              <a:rPr lang="ko-KR" altLang="en-US" dirty="0" smtClean="0">
                <a:latin typeface="돋움" panose="020B0600000101010101" pitchFamily="50" charset="-127"/>
              </a:rPr>
              <a:t>답변 달기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질문 </a:t>
            </a:r>
            <a:r>
              <a:rPr lang="ko-KR" altLang="en-US" dirty="0" smtClean="0">
                <a:latin typeface="돋움" panose="020B0600000101010101" pitchFamily="50" charset="-127"/>
              </a:rPr>
              <a:t>답변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3" name="Rectangle 301"/>
          <p:cNvSpPr>
            <a:spLocks noChangeArrowheads="1"/>
          </p:cNvSpPr>
          <p:nvPr/>
        </p:nvSpPr>
        <p:spPr bwMode="auto">
          <a:xfrm>
            <a:off x="5607695" y="393305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공지사항</a:t>
            </a:r>
            <a:endParaRPr lang="en-US" altLang="ko-KR" dirty="0"/>
          </a:p>
        </p:txBody>
      </p:sp>
      <p:cxnSp>
        <p:nvCxnSpPr>
          <p:cNvPr id="34" name="AutoShape 340"/>
          <p:cNvCxnSpPr>
            <a:cxnSpLocks noChangeShapeType="1"/>
            <a:stCxn id="5123" idx="2"/>
            <a:endCxn id="33" idx="0"/>
          </p:cNvCxnSpPr>
          <p:nvPr/>
        </p:nvCxnSpPr>
        <p:spPr bwMode="auto">
          <a:xfrm rot="16200000" flipH="1">
            <a:off x="4582246" y="2442468"/>
            <a:ext cx="2016919" cy="964256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37"/>
          <p:cNvSpPr txBox="1">
            <a:spLocks noChangeArrowheads="1"/>
          </p:cNvSpPr>
          <p:nvPr/>
        </p:nvSpPr>
        <p:spPr bwMode="auto">
          <a:xfrm>
            <a:off x="5495925" y="4149080"/>
            <a:ext cx="1258069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쓰기</a:t>
            </a:r>
            <a:endParaRPr lang="ko-KR" altLang="en-US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공지사항 수정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sp>
        <p:nvSpPr>
          <p:cNvPr id="38" name="Rectangle 305"/>
          <p:cNvSpPr>
            <a:spLocks noChangeArrowheads="1"/>
          </p:cNvSpPr>
          <p:nvPr/>
        </p:nvSpPr>
        <p:spPr bwMode="auto">
          <a:xfrm>
            <a:off x="3513634" y="3861048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예약 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41" name="Text Box 337"/>
          <p:cNvSpPr txBox="1">
            <a:spLocks noChangeArrowheads="1"/>
          </p:cNvSpPr>
          <p:nvPr/>
        </p:nvSpPr>
        <p:spPr bwMode="auto">
          <a:xfrm>
            <a:off x="3479701" y="4087088"/>
            <a:ext cx="1258069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사찰 예약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사찰 </a:t>
            </a:r>
            <a:r>
              <a:rPr lang="ko-KR" altLang="en-US" dirty="0" smtClean="0">
                <a:latin typeface="돋움" panose="020B0600000101010101" pitchFamily="50" charset="-127"/>
              </a:rPr>
              <a:t>확인</a:t>
            </a:r>
            <a:r>
              <a:rPr lang="en-US" altLang="ko-KR" dirty="0" smtClean="0">
                <a:latin typeface="돋움" panose="020B0600000101010101" pitchFamily="50" charset="-127"/>
              </a:rPr>
              <a:t>+</a:t>
            </a:r>
            <a:r>
              <a:rPr lang="ko-KR" altLang="en-US" dirty="0" smtClean="0">
                <a:latin typeface="돋움" panose="020B0600000101010101" pitchFamily="50" charset="-127"/>
              </a:rPr>
              <a:t>검색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사찰 예약 변경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사찰 취소</a:t>
            </a:r>
            <a:endParaRPr lang="en-US" altLang="ko-KR" dirty="0" smtClean="0">
              <a:latin typeface="돋움" panose="020B0600000101010101" pitchFamily="50" charset="-127"/>
            </a:endParaRPr>
          </a:p>
        </p:txBody>
      </p:sp>
      <p:cxnSp>
        <p:nvCxnSpPr>
          <p:cNvPr id="42" name="AutoShape 339"/>
          <p:cNvCxnSpPr>
            <a:cxnSpLocks noChangeShapeType="1"/>
          </p:cNvCxnSpPr>
          <p:nvPr/>
        </p:nvCxnSpPr>
        <p:spPr bwMode="auto">
          <a:xfrm rot="5400000">
            <a:off x="3729659" y="2492897"/>
            <a:ext cx="1800200" cy="936103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337"/>
          <p:cNvSpPr txBox="1">
            <a:spLocks noChangeArrowheads="1"/>
          </p:cNvSpPr>
          <p:nvPr/>
        </p:nvSpPr>
        <p:spPr bwMode="auto">
          <a:xfrm>
            <a:off x="1929458" y="4087088"/>
            <a:ext cx="125806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지도</a:t>
            </a:r>
            <a:r>
              <a:rPr lang="en-US" altLang="ko-KR" dirty="0" smtClean="0">
                <a:latin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</a:rPr>
              <a:t>리스트</a:t>
            </a:r>
            <a:endParaRPr lang="en-US" altLang="ko-KR" dirty="0" smtClean="0">
              <a:latin typeface="돋움" panose="020B0600000101010101" pitchFamily="50" charset="-127"/>
            </a:endParaRPr>
          </a:p>
        </p:txBody>
      </p:sp>
      <p:sp>
        <p:nvSpPr>
          <p:cNvPr id="48" name="Rectangle 306"/>
          <p:cNvSpPr>
            <a:spLocks noChangeArrowheads="1"/>
          </p:cNvSpPr>
          <p:nvPr/>
        </p:nvSpPr>
        <p:spPr bwMode="auto">
          <a:xfrm>
            <a:off x="9152931" y="3790106"/>
            <a:ext cx="930275" cy="217488"/>
          </a:xfrm>
          <a:prstGeom prst="rect">
            <a:avLst/>
          </a:prstGeom>
          <a:noFill/>
          <a:ln w="635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dirty="0" smtClean="0"/>
              <a:t>후기</a:t>
            </a:r>
            <a:endParaRPr lang="en-US" altLang="ko-KR" dirty="0"/>
          </a:p>
        </p:txBody>
      </p:sp>
      <p:sp>
        <p:nvSpPr>
          <p:cNvPr id="49" name="Text Box 337"/>
          <p:cNvSpPr txBox="1">
            <a:spLocks noChangeArrowheads="1"/>
          </p:cNvSpPr>
          <p:nvPr/>
        </p:nvSpPr>
        <p:spPr bwMode="auto">
          <a:xfrm>
            <a:off x="9058250" y="4015080"/>
            <a:ext cx="12580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후기 쓰기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후기 수정</a:t>
            </a:r>
            <a:endParaRPr lang="en-US" altLang="ko-KR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dirty="0" smtClean="0">
                <a:latin typeface="돋움" panose="020B0600000101010101" pitchFamily="50" charset="-127"/>
              </a:rPr>
              <a:t>후기 삭제</a:t>
            </a:r>
            <a:endParaRPr lang="ko-KR" altLang="en-US" dirty="0">
              <a:latin typeface="돋움" panose="020B0600000101010101" pitchFamily="50" charset="-127"/>
            </a:endParaRPr>
          </a:p>
        </p:txBody>
      </p:sp>
      <p:cxnSp>
        <p:nvCxnSpPr>
          <p:cNvPr id="50" name="AutoShape 341"/>
          <p:cNvCxnSpPr>
            <a:cxnSpLocks noChangeShapeType="1"/>
            <a:stCxn id="5123" idx="2"/>
          </p:cNvCxnSpPr>
          <p:nvPr/>
        </p:nvCxnSpPr>
        <p:spPr bwMode="auto">
          <a:xfrm rot="16200000" flipH="1">
            <a:off x="6475997" y="548717"/>
            <a:ext cx="1873968" cy="4608808"/>
          </a:xfrm>
          <a:prstGeom prst="bentConnector2">
            <a:avLst/>
          </a:prstGeom>
          <a:noFill/>
          <a:ln w="6350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9369" t="7434" r="14638" b="6467"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0639603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정긍우</a:t>
                      </a: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유영기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사찰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송석화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김지은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시설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지도와 연동된 게시판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5123253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에서 좌표 정보를 가져와서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마커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와 </a:t>
                      </a:r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클러스터링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 기능을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화면에 표시된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대한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정보가 출력 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지도 이벤트 발생시 </a:t>
                      </a:r>
                      <a:r>
                        <a:rPr lang="en-US" altLang="ko-KR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이용하여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리스트를 다시 받아오는 기능을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57581"/>
            <a:ext cx="6681986" cy="5223747"/>
          </a:xfrm>
        </p:spPr>
      </p:pic>
      <p:sp>
        <p:nvSpPr>
          <p:cNvPr id="33" name="타원 32"/>
          <p:cNvSpPr/>
          <p:nvPr/>
        </p:nvSpPr>
        <p:spPr bwMode="auto">
          <a:xfrm>
            <a:off x="201266" y="155680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698966" y="141279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282" y="1637022"/>
            <a:ext cx="2407082" cy="32403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4744" y="1484784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작성 화면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220958"/>
              </p:ext>
            </p:extLst>
          </p:nvPr>
        </p:nvGraphicFramePr>
        <p:xfrm>
          <a:off x="6697136" y="1160598"/>
          <a:ext cx="3210452" cy="522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</a:rPr>
                        <a:t>Ckeditor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를 사용하여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HTML 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태그까지</a:t>
                      </a:r>
                      <a:endParaRPr lang="en-US" altLang="ko-KR" sz="14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aseline="0" dirty="0" smtClean="0">
                          <a:solidFill>
                            <a:srgbClr val="FF0000"/>
                          </a:solidFill>
                        </a:rPr>
                        <a:t>에 저장이 가능하게 구현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주소를 검색하면 지도에 </a:t>
                      </a:r>
                      <a:r>
                        <a:rPr lang="ko-KR" altLang="en-US" sz="13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마커가</a:t>
                      </a:r>
                      <a:r>
                        <a:rPr lang="ko-KR" altLang="en-US" sz="13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찍히고</a:t>
                      </a:r>
                      <a:endParaRPr lang="en-US" altLang="ko-KR" sz="13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마커에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위도와 경도가 반환 됨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파일 첨부를 해서 파일을 업로드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65934"/>
            <a:ext cx="6689362" cy="5215394"/>
          </a:xfrm>
        </p:spPr>
      </p:pic>
      <p:sp>
        <p:nvSpPr>
          <p:cNvPr id="33" name="타원 32"/>
          <p:cNvSpPr/>
          <p:nvPr/>
        </p:nvSpPr>
        <p:spPr bwMode="auto">
          <a:xfrm>
            <a:off x="-14758" y="119675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1497410" y="11226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6" y="1348974"/>
            <a:ext cx="1631470" cy="5032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33188" y="1194602"/>
            <a:ext cx="3559210" cy="4824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377730" y="44041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02444" y="4556382"/>
            <a:ext cx="1127414" cy="528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강상훈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43836</TotalTime>
  <Words>970</Words>
  <Application>Microsoft Office PowerPoint</Application>
  <PresentationFormat>사용자 지정</PresentationFormat>
  <Paragraphs>258</Paragraphs>
  <Slides>24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New_Simple01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지도와 연동된 게시판</vt:lpstr>
      <vt:lpstr>게시글 작성 화면</vt:lpstr>
      <vt:lpstr>슬라이드 9</vt:lpstr>
      <vt:lpstr>공지사항</vt:lpstr>
      <vt:lpstr>슬라이드 11</vt:lpstr>
      <vt:lpstr>상담 게시판 - 목록</vt:lpstr>
      <vt:lpstr>상담 게시판 - 게시글</vt:lpstr>
      <vt:lpstr>상담 게시판 – 글 작성</vt:lpstr>
      <vt:lpstr>슬라이드 15</vt:lpstr>
      <vt:lpstr>회원 정보 - 통합정보관리</vt:lpstr>
      <vt:lpstr>슬라이드 17</vt:lpstr>
      <vt:lpstr>로그인</vt:lpstr>
      <vt:lpstr>마이 페이지/비밀번호 확인</vt:lpstr>
      <vt:lpstr>회원가입</vt:lpstr>
      <vt:lpstr>DB 구성</vt:lpstr>
      <vt:lpstr>사이트 시연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Windows 사용자</cp:lastModifiedBy>
  <cp:revision>2809</cp:revision>
  <cp:lastPrinted>1998-10-30T22:43:28Z</cp:lastPrinted>
  <dcterms:created xsi:type="dcterms:W3CDTF">2002-03-28T00:56:30Z</dcterms:created>
  <dcterms:modified xsi:type="dcterms:W3CDTF">2017-07-07T09:12:14Z</dcterms:modified>
</cp:coreProperties>
</file>