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2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FD69-0A25-4AC5-9A34-43F920507AD7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4C26F-F7C8-428A-A005-94803209A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8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2684C-8E6F-4322-AB2D-15667745CA5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61AD-13C1-4A96-9520-ED4BEC66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045989" y="676337"/>
            <a:ext cx="4248472" cy="3346862"/>
          </a:xfrm>
          <a:prstGeom prst="roundRect">
            <a:avLst/>
          </a:prstGeom>
          <a:solidFill>
            <a:schemeClr val="tx1"/>
          </a:solidFill>
          <a:ln w="635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1242203"/>
            <a:ext cx="2484407" cy="2268747"/>
          </a:xfrm>
          <a:prstGeom prst="roundRect">
            <a:avLst/>
          </a:prstGeom>
          <a:solidFill>
            <a:srgbClr val="00B050"/>
          </a:solidFill>
          <a:ln w="635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/>
          </a:p>
        </p:txBody>
      </p:sp>
      <p:sp>
        <p:nvSpPr>
          <p:cNvPr id="7" name="자유형 6"/>
          <p:cNvSpPr/>
          <p:nvPr/>
        </p:nvSpPr>
        <p:spPr>
          <a:xfrm>
            <a:off x="6345723" y="1486242"/>
            <a:ext cx="1963583" cy="923659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2028 w 2667117"/>
              <a:gd name="connsiteY0" fmla="*/ 0 h 1074697"/>
              <a:gd name="connsiteX1" fmla="*/ 2601718 w 2667117"/>
              <a:gd name="connsiteY1" fmla="*/ 992038 h 1074697"/>
              <a:gd name="connsiteX2" fmla="*/ 39673 w 2667117"/>
              <a:gd name="connsiteY2" fmla="*/ 905774 h 1074697"/>
              <a:gd name="connsiteX3" fmla="*/ 1057590 w 2667117"/>
              <a:gd name="connsiteY3" fmla="*/ 0 h 1074697"/>
              <a:gd name="connsiteX4" fmla="*/ 1532028 w 2667117"/>
              <a:gd name="connsiteY4" fmla="*/ 0 h 1074697"/>
              <a:gd name="connsiteX0" fmla="*/ 1638417 w 2684190"/>
              <a:gd name="connsiteY0" fmla="*/ 39801 h 1071793"/>
              <a:gd name="connsiteX1" fmla="*/ 2601718 w 2684190"/>
              <a:gd name="connsiteY1" fmla="*/ 992038 h 1071793"/>
              <a:gd name="connsiteX2" fmla="*/ 39673 w 2684190"/>
              <a:gd name="connsiteY2" fmla="*/ 905774 h 1071793"/>
              <a:gd name="connsiteX3" fmla="*/ 1057590 w 2684190"/>
              <a:gd name="connsiteY3" fmla="*/ 0 h 1071793"/>
              <a:gd name="connsiteX4" fmla="*/ 1638417 w 2684190"/>
              <a:gd name="connsiteY4" fmla="*/ 39801 h 1071793"/>
              <a:gd name="connsiteX0" fmla="*/ 1638417 w 2684189"/>
              <a:gd name="connsiteY0" fmla="*/ 39801 h 1071793"/>
              <a:gd name="connsiteX1" fmla="*/ 2601718 w 2684189"/>
              <a:gd name="connsiteY1" fmla="*/ 992038 h 1071793"/>
              <a:gd name="connsiteX2" fmla="*/ 39673 w 2684189"/>
              <a:gd name="connsiteY2" fmla="*/ 905774 h 1071793"/>
              <a:gd name="connsiteX3" fmla="*/ 1057590 w 2684189"/>
              <a:gd name="connsiteY3" fmla="*/ 0 h 1071793"/>
              <a:gd name="connsiteX4" fmla="*/ 1638417 w 2684189"/>
              <a:gd name="connsiteY4" fmla="*/ 39801 h 1071793"/>
              <a:gd name="connsiteX0" fmla="*/ 1644944 w 2690716"/>
              <a:gd name="connsiteY0" fmla="*/ 14967 h 1043447"/>
              <a:gd name="connsiteX1" fmla="*/ 2608245 w 2690716"/>
              <a:gd name="connsiteY1" fmla="*/ 967204 h 1043447"/>
              <a:gd name="connsiteX2" fmla="*/ 46200 w 2690716"/>
              <a:gd name="connsiteY2" fmla="*/ 880940 h 1043447"/>
              <a:gd name="connsiteX3" fmla="*/ 981370 w 2690716"/>
              <a:gd name="connsiteY3" fmla="*/ 54767 h 1043447"/>
              <a:gd name="connsiteX4" fmla="*/ 1644944 w 2690716"/>
              <a:gd name="connsiteY4" fmla="*/ 14967 h 1043447"/>
              <a:gd name="connsiteX0" fmla="*/ 1644944 w 2690716"/>
              <a:gd name="connsiteY0" fmla="*/ 36916 h 1065396"/>
              <a:gd name="connsiteX1" fmla="*/ 2608245 w 2690716"/>
              <a:gd name="connsiteY1" fmla="*/ 989153 h 1065396"/>
              <a:gd name="connsiteX2" fmla="*/ 46200 w 2690716"/>
              <a:gd name="connsiteY2" fmla="*/ 902889 h 1065396"/>
              <a:gd name="connsiteX3" fmla="*/ 981370 w 2690716"/>
              <a:gd name="connsiteY3" fmla="*/ 76716 h 1065396"/>
              <a:gd name="connsiteX4" fmla="*/ 1644944 w 2690716"/>
              <a:gd name="connsiteY4" fmla="*/ 36916 h 10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716" h="1065396">
                <a:moveTo>
                  <a:pt x="1644944" y="36916"/>
                </a:moveTo>
                <a:cubicBezTo>
                  <a:pt x="2480268" y="479019"/>
                  <a:pt x="2874702" y="844824"/>
                  <a:pt x="2608245" y="989153"/>
                </a:cubicBezTo>
                <a:cubicBezTo>
                  <a:pt x="2341788" y="1133482"/>
                  <a:pt x="317346" y="1054962"/>
                  <a:pt x="46200" y="902889"/>
                </a:cubicBezTo>
                <a:cubicBezTo>
                  <a:pt x="-224946" y="750816"/>
                  <a:pt x="777212" y="227678"/>
                  <a:pt x="981370" y="76716"/>
                </a:cubicBezTo>
                <a:cubicBezTo>
                  <a:pt x="1222262" y="-19468"/>
                  <a:pt x="1380410" y="-16151"/>
                  <a:pt x="1644944" y="36916"/>
                </a:cubicBezTo>
                <a:close/>
              </a:path>
            </a:pathLst>
          </a:custGeom>
          <a:solidFill>
            <a:srgbClr val="00B050"/>
          </a:solidFill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493240" y="1673542"/>
            <a:ext cx="2134503" cy="871001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6247 w 2667728"/>
              <a:gd name="connsiteY0" fmla="*/ 75668 h 1069180"/>
              <a:gd name="connsiteX1" fmla="*/ 2601718 w 2667728"/>
              <a:gd name="connsiteY1" fmla="*/ 992038 h 1069180"/>
              <a:gd name="connsiteX2" fmla="*/ 39673 w 2667728"/>
              <a:gd name="connsiteY2" fmla="*/ 905774 h 1069180"/>
              <a:gd name="connsiteX3" fmla="*/ 1057590 w 2667728"/>
              <a:gd name="connsiteY3" fmla="*/ 0 h 1069180"/>
              <a:gd name="connsiteX4" fmla="*/ 1536247 w 2667728"/>
              <a:gd name="connsiteY4" fmla="*/ 75668 h 1069180"/>
              <a:gd name="connsiteX0" fmla="*/ 1526253 w 2657734"/>
              <a:gd name="connsiteY0" fmla="*/ 32429 h 1023999"/>
              <a:gd name="connsiteX1" fmla="*/ 2591724 w 2657734"/>
              <a:gd name="connsiteY1" fmla="*/ 948799 h 1023999"/>
              <a:gd name="connsiteX2" fmla="*/ 29679 w 2657734"/>
              <a:gd name="connsiteY2" fmla="*/ 862535 h 1023999"/>
              <a:gd name="connsiteX3" fmla="*/ 1199775 w 2657734"/>
              <a:gd name="connsiteY3" fmla="*/ 0 h 1023999"/>
              <a:gd name="connsiteX4" fmla="*/ 1526253 w 2657734"/>
              <a:gd name="connsiteY4" fmla="*/ 32429 h 1023999"/>
              <a:gd name="connsiteX0" fmla="*/ 1526253 w 2657734"/>
              <a:gd name="connsiteY0" fmla="*/ 61011 h 1052582"/>
              <a:gd name="connsiteX1" fmla="*/ 2591724 w 2657734"/>
              <a:gd name="connsiteY1" fmla="*/ 977381 h 1052582"/>
              <a:gd name="connsiteX2" fmla="*/ 29679 w 2657734"/>
              <a:gd name="connsiteY2" fmla="*/ 891117 h 1052582"/>
              <a:gd name="connsiteX3" fmla="*/ 1199775 w 2657734"/>
              <a:gd name="connsiteY3" fmla="*/ 28582 h 1052582"/>
              <a:gd name="connsiteX4" fmla="*/ 1526253 w 2657734"/>
              <a:gd name="connsiteY4" fmla="*/ 61011 h 1052582"/>
              <a:gd name="connsiteX0" fmla="*/ 1544890 w 2676371"/>
              <a:gd name="connsiteY0" fmla="*/ 97940 h 1091451"/>
              <a:gd name="connsiteX1" fmla="*/ 2610361 w 2676371"/>
              <a:gd name="connsiteY1" fmla="*/ 1014310 h 1091451"/>
              <a:gd name="connsiteX2" fmla="*/ 48316 w 2676371"/>
              <a:gd name="connsiteY2" fmla="*/ 928046 h 1091451"/>
              <a:gd name="connsiteX3" fmla="*/ 958820 w 2676371"/>
              <a:gd name="connsiteY3" fmla="*/ 22271 h 1091451"/>
              <a:gd name="connsiteX4" fmla="*/ 1544890 w 2676371"/>
              <a:gd name="connsiteY4" fmla="*/ 97940 h 10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371" h="1091451">
                <a:moveTo>
                  <a:pt x="1544890" y="97940"/>
                </a:moveTo>
                <a:cubicBezTo>
                  <a:pt x="2380214" y="540043"/>
                  <a:pt x="2859790" y="875959"/>
                  <a:pt x="2610361" y="1014310"/>
                </a:cubicBezTo>
                <a:cubicBezTo>
                  <a:pt x="2360932" y="1152661"/>
                  <a:pt x="323573" y="1093386"/>
                  <a:pt x="48316" y="928046"/>
                </a:cubicBezTo>
                <a:cubicBezTo>
                  <a:pt x="-226941" y="762706"/>
                  <a:pt x="754662" y="173233"/>
                  <a:pt x="958820" y="22271"/>
                </a:cubicBezTo>
                <a:cubicBezTo>
                  <a:pt x="1181781" y="-53397"/>
                  <a:pt x="1436064" y="87130"/>
                  <a:pt x="1544890" y="97940"/>
                </a:cubicBezTo>
                <a:close/>
              </a:path>
            </a:pathLst>
          </a:custGeom>
          <a:solidFill>
            <a:srgbClr val="92D050"/>
          </a:solidFill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78982" y="1135776"/>
            <a:ext cx="3113233" cy="2559377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/>
          </a:p>
        </p:txBody>
      </p:sp>
      <p:sp>
        <p:nvSpPr>
          <p:cNvPr id="9" name="직사각형 8"/>
          <p:cNvSpPr/>
          <p:nvPr/>
        </p:nvSpPr>
        <p:spPr>
          <a:xfrm>
            <a:off x="5228063" y="2276872"/>
            <a:ext cx="346248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템플스테이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858126" y="4020818"/>
            <a:ext cx="1963583" cy="923659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2028 w 2667117"/>
              <a:gd name="connsiteY0" fmla="*/ 0 h 1074697"/>
              <a:gd name="connsiteX1" fmla="*/ 2601718 w 2667117"/>
              <a:gd name="connsiteY1" fmla="*/ 992038 h 1074697"/>
              <a:gd name="connsiteX2" fmla="*/ 39673 w 2667117"/>
              <a:gd name="connsiteY2" fmla="*/ 905774 h 1074697"/>
              <a:gd name="connsiteX3" fmla="*/ 1057590 w 2667117"/>
              <a:gd name="connsiteY3" fmla="*/ 0 h 1074697"/>
              <a:gd name="connsiteX4" fmla="*/ 1532028 w 2667117"/>
              <a:gd name="connsiteY4" fmla="*/ 0 h 1074697"/>
              <a:gd name="connsiteX0" fmla="*/ 1638417 w 2684190"/>
              <a:gd name="connsiteY0" fmla="*/ 39801 h 1071793"/>
              <a:gd name="connsiteX1" fmla="*/ 2601718 w 2684190"/>
              <a:gd name="connsiteY1" fmla="*/ 992038 h 1071793"/>
              <a:gd name="connsiteX2" fmla="*/ 39673 w 2684190"/>
              <a:gd name="connsiteY2" fmla="*/ 905774 h 1071793"/>
              <a:gd name="connsiteX3" fmla="*/ 1057590 w 2684190"/>
              <a:gd name="connsiteY3" fmla="*/ 0 h 1071793"/>
              <a:gd name="connsiteX4" fmla="*/ 1638417 w 2684190"/>
              <a:gd name="connsiteY4" fmla="*/ 39801 h 1071793"/>
              <a:gd name="connsiteX0" fmla="*/ 1638417 w 2684189"/>
              <a:gd name="connsiteY0" fmla="*/ 39801 h 1071793"/>
              <a:gd name="connsiteX1" fmla="*/ 2601718 w 2684189"/>
              <a:gd name="connsiteY1" fmla="*/ 992038 h 1071793"/>
              <a:gd name="connsiteX2" fmla="*/ 39673 w 2684189"/>
              <a:gd name="connsiteY2" fmla="*/ 905774 h 1071793"/>
              <a:gd name="connsiteX3" fmla="*/ 1057590 w 2684189"/>
              <a:gd name="connsiteY3" fmla="*/ 0 h 1071793"/>
              <a:gd name="connsiteX4" fmla="*/ 1638417 w 2684189"/>
              <a:gd name="connsiteY4" fmla="*/ 39801 h 1071793"/>
              <a:gd name="connsiteX0" fmla="*/ 1644944 w 2690716"/>
              <a:gd name="connsiteY0" fmla="*/ 14967 h 1043447"/>
              <a:gd name="connsiteX1" fmla="*/ 2608245 w 2690716"/>
              <a:gd name="connsiteY1" fmla="*/ 967204 h 1043447"/>
              <a:gd name="connsiteX2" fmla="*/ 46200 w 2690716"/>
              <a:gd name="connsiteY2" fmla="*/ 880940 h 1043447"/>
              <a:gd name="connsiteX3" fmla="*/ 981370 w 2690716"/>
              <a:gd name="connsiteY3" fmla="*/ 54767 h 1043447"/>
              <a:gd name="connsiteX4" fmla="*/ 1644944 w 2690716"/>
              <a:gd name="connsiteY4" fmla="*/ 14967 h 1043447"/>
              <a:gd name="connsiteX0" fmla="*/ 1644944 w 2690716"/>
              <a:gd name="connsiteY0" fmla="*/ 36916 h 1065396"/>
              <a:gd name="connsiteX1" fmla="*/ 2608245 w 2690716"/>
              <a:gd name="connsiteY1" fmla="*/ 989153 h 1065396"/>
              <a:gd name="connsiteX2" fmla="*/ 46200 w 2690716"/>
              <a:gd name="connsiteY2" fmla="*/ 902889 h 1065396"/>
              <a:gd name="connsiteX3" fmla="*/ 981370 w 2690716"/>
              <a:gd name="connsiteY3" fmla="*/ 76716 h 1065396"/>
              <a:gd name="connsiteX4" fmla="*/ 1644944 w 2690716"/>
              <a:gd name="connsiteY4" fmla="*/ 36916 h 10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716" h="1065396">
                <a:moveTo>
                  <a:pt x="1644944" y="36916"/>
                </a:moveTo>
                <a:cubicBezTo>
                  <a:pt x="2480268" y="479019"/>
                  <a:pt x="2874702" y="844824"/>
                  <a:pt x="2608245" y="989153"/>
                </a:cubicBezTo>
                <a:cubicBezTo>
                  <a:pt x="2341788" y="1133482"/>
                  <a:pt x="317346" y="1054962"/>
                  <a:pt x="46200" y="902889"/>
                </a:cubicBezTo>
                <a:cubicBezTo>
                  <a:pt x="-224946" y="750816"/>
                  <a:pt x="777212" y="227678"/>
                  <a:pt x="981370" y="76716"/>
                </a:cubicBezTo>
                <a:cubicBezTo>
                  <a:pt x="1222262" y="-19468"/>
                  <a:pt x="1380410" y="-16151"/>
                  <a:pt x="1644944" y="36916"/>
                </a:cubicBezTo>
                <a:close/>
              </a:path>
            </a:pathLst>
          </a:custGeom>
          <a:solidFill>
            <a:srgbClr val="00B050"/>
          </a:solidFill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005643" y="4208118"/>
            <a:ext cx="2134503" cy="871001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6247 w 2667728"/>
              <a:gd name="connsiteY0" fmla="*/ 75668 h 1069180"/>
              <a:gd name="connsiteX1" fmla="*/ 2601718 w 2667728"/>
              <a:gd name="connsiteY1" fmla="*/ 992038 h 1069180"/>
              <a:gd name="connsiteX2" fmla="*/ 39673 w 2667728"/>
              <a:gd name="connsiteY2" fmla="*/ 905774 h 1069180"/>
              <a:gd name="connsiteX3" fmla="*/ 1057590 w 2667728"/>
              <a:gd name="connsiteY3" fmla="*/ 0 h 1069180"/>
              <a:gd name="connsiteX4" fmla="*/ 1536247 w 2667728"/>
              <a:gd name="connsiteY4" fmla="*/ 75668 h 1069180"/>
              <a:gd name="connsiteX0" fmla="*/ 1526253 w 2657734"/>
              <a:gd name="connsiteY0" fmla="*/ 32429 h 1023999"/>
              <a:gd name="connsiteX1" fmla="*/ 2591724 w 2657734"/>
              <a:gd name="connsiteY1" fmla="*/ 948799 h 1023999"/>
              <a:gd name="connsiteX2" fmla="*/ 29679 w 2657734"/>
              <a:gd name="connsiteY2" fmla="*/ 862535 h 1023999"/>
              <a:gd name="connsiteX3" fmla="*/ 1199775 w 2657734"/>
              <a:gd name="connsiteY3" fmla="*/ 0 h 1023999"/>
              <a:gd name="connsiteX4" fmla="*/ 1526253 w 2657734"/>
              <a:gd name="connsiteY4" fmla="*/ 32429 h 1023999"/>
              <a:gd name="connsiteX0" fmla="*/ 1526253 w 2657734"/>
              <a:gd name="connsiteY0" fmla="*/ 61011 h 1052582"/>
              <a:gd name="connsiteX1" fmla="*/ 2591724 w 2657734"/>
              <a:gd name="connsiteY1" fmla="*/ 977381 h 1052582"/>
              <a:gd name="connsiteX2" fmla="*/ 29679 w 2657734"/>
              <a:gd name="connsiteY2" fmla="*/ 891117 h 1052582"/>
              <a:gd name="connsiteX3" fmla="*/ 1199775 w 2657734"/>
              <a:gd name="connsiteY3" fmla="*/ 28582 h 1052582"/>
              <a:gd name="connsiteX4" fmla="*/ 1526253 w 2657734"/>
              <a:gd name="connsiteY4" fmla="*/ 61011 h 1052582"/>
              <a:gd name="connsiteX0" fmla="*/ 1544890 w 2676371"/>
              <a:gd name="connsiteY0" fmla="*/ 97940 h 1091451"/>
              <a:gd name="connsiteX1" fmla="*/ 2610361 w 2676371"/>
              <a:gd name="connsiteY1" fmla="*/ 1014310 h 1091451"/>
              <a:gd name="connsiteX2" fmla="*/ 48316 w 2676371"/>
              <a:gd name="connsiteY2" fmla="*/ 928046 h 1091451"/>
              <a:gd name="connsiteX3" fmla="*/ 958820 w 2676371"/>
              <a:gd name="connsiteY3" fmla="*/ 22271 h 1091451"/>
              <a:gd name="connsiteX4" fmla="*/ 1544890 w 2676371"/>
              <a:gd name="connsiteY4" fmla="*/ 97940 h 10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371" h="1091451">
                <a:moveTo>
                  <a:pt x="1544890" y="97940"/>
                </a:moveTo>
                <a:cubicBezTo>
                  <a:pt x="2380214" y="540043"/>
                  <a:pt x="2859790" y="875959"/>
                  <a:pt x="2610361" y="1014310"/>
                </a:cubicBezTo>
                <a:cubicBezTo>
                  <a:pt x="2360932" y="1152661"/>
                  <a:pt x="323573" y="1093386"/>
                  <a:pt x="48316" y="928046"/>
                </a:cubicBezTo>
                <a:cubicBezTo>
                  <a:pt x="-226941" y="762706"/>
                  <a:pt x="754662" y="173233"/>
                  <a:pt x="958820" y="22271"/>
                </a:cubicBezTo>
                <a:cubicBezTo>
                  <a:pt x="1181781" y="-53397"/>
                  <a:pt x="1436064" y="87130"/>
                  <a:pt x="1544890" y="97940"/>
                </a:cubicBezTo>
                <a:close/>
              </a:path>
            </a:pathLst>
          </a:custGeom>
          <a:solidFill>
            <a:srgbClr val="92D050"/>
          </a:solidFill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9552" y="4005064"/>
            <a:ext cx="3113233" cy="2559377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/>
          </a:p>
        </p:txBody>
      </p:sp>
      <p:sp>
        <p:nvSpPr>
          <p:cNvPr id="16" name="자유형 15"/>
          <p:cNvSpPr/>
          <p:nvPr/>
        </p:nvSpPr>
        <p:spPr>
          <a:xfrm>
            <a:off x="2848571" y="1438654"/>
            <a:ext cx="1470524" cy="842517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6247 w 2667728"/>
              <a:gd name="connsiteY0" fmla="*/ 75668 h 1069180"/>
              <a:gd name="connsiteX1" fmla="*/ 2601718 w 2667728"/>
              <a:gd name="connsiteY1" fmla="*/ 992038 h 1069180"/>
              <a:gd name="connsiteX2" fmla="*/ 39673 w 2667728"/>
              <a:gd name="connsiteY2" fmla="*/ 905774 h 1069180"/>
              <a:gd name="connsiteX3" fmla="*/ 1057590 w 2667728"/>
              <a:gd name="connsiteY3" fmla="*/ 0 h 1069180"/>
              <a:gd name="connsiteX4" fmla="*/ 1536247 w 2667728"/>
              <a:gd name="connsiteY4" fmla="*/ 75668 h 1069180"/>
              <a:gd name="connsiteX0" fmla="*/ 1526253 w 2657734"/>
              <a:gd name="connsiteY0" fmla="*/ 32429 h 1023999"/>
              <a:gd name="connsiteX1" fmla="*/ 2591724 w 2657734"/>
              <a:gd name="connsiteY1" fmla="*/ 948799 h 1023999"/>
              <a:gd name="connsiteX2" fmla="*/ 29679 w 2657734"/>
              <a:gd name="connsiteY2" fmla="*/ 862535 h 1023999"/>
              <a:gd name="connsiteX3" fmla="*/ 1199775 w 2657734"/>
              <a:gd name="connsiteY3" fmla="*/ 0 h 1023999"/>
              <a:gd name="connsiteX4" fmla="*/ 1526253 w 2657734"/>
              <a:gd name="connsiteY4" fmla="*/ 32429 h 1023999"/>
              <a:gd name="connsiteX0" fmla="*/ 1526253 w 2657734"/>
              <a:gd name="connsiteY0" fmla="*/ 61011 h 1052582"/>
              <a:gd name="connsiteX1" fmla="*/ 2591724 w 2657734"/>
              <a:gd name="connsiteY1" fmla="*/ 977381 h 1052582"/>
              <a:gd name="connsiteX2" fmla="*/ 29679 w 2657734"/>
              <a:gd name="connsiteY2" fmla="*/ 891117 h 1052582"/>
              <a:gd name="connsiteX3" fmla="*/ 1199775 w 2657734"/>
              <a:gd name="connsiteY3" fmla="*/ 28582 h 1052582"/>
              <a:gd name="connsiteX4" fmla="*/ 1526253 w 2657734"/>
              <a:gd name="connsiteY4" fmla="*/ 61011 h 1052582"/>
              <a:gd name="connsiteX0" fmla="*/ 1544890 w 2676371"/>
              <a:gd name="connsiteY0" fmla="*/ 97940 h 1091451"/>
              <a:gd name="connsiteX1" fmla="*/ 2610361 w 2676371"/>
              <a:gd name="connsiteY1" fmla="*/ 1014310 h 1091451"/>
              <a:gd name="connsiteX2" fmla="*/ 48316 w 2676371"/>
              <a:gd name="connsiteY2" fmla="*/ 928046 h 1091451"/>
              <a:gd name="connsiteX3" fmla="*/ 958820 w 2676371"/>
              <a:gd name="connsiteY3" fmla="*/ 22271 h 1091451"/>
              <a:gd name="connsiteX4" fmla="*/ 1544890 w 2676371"/>
              <a:gd name="connsiteY4" fmla="*/ 97940 h 1091451"/>
              <a:gd name="connsiteX0" fmla="*/ 1535638 w 2486027"/>
              <a:gd name="connsiteY0" fmla="*/ 97940 h 1091451"/>
              <a:gd name="connsiteX1" fmla="*/ 2397691 w 2486027"/>
              <a:gd name="connsiteY1" fmla="*/ 1014310 h 1091451"/>
              <a:gd name="connsiteX2" fmla="*/ 39064 w 2486027"/>
              <a:gd name="connsiteY2" fmla="*/ 928046 h 1091451"/>
              <a:gd name="connsiteX3" fmla="*/ 949568 w 2486027"/>
              <a:gd name="connsiteY3" fmla="*/ 22271 h 1091451"/>
              <a:gd name="connsiteX4" fmla="*/ 1535638 w 2486027"/>
              <a:gd name="connsiteY4" fmla="*/ 97940 h 1091451"/>
              <a:gd name="connsiteX0" fmla="*/ 1535638 w 2400705"/>
              <a:gd name="connsiteY0" fmla="*/ 97940 h 1100917"/>
              <a:gd name="connsiteX1" fmla="*/ 2397691 w 2400705"/>
              <a:gd name="connsiteY1" fmla="*/ 1014310 h 1100917"/>
              <a:gd name="connsiteX2" fmla="*/ 39064 w 2400705"/>
              <a:gd name="connsiteY2" fmla="*/ 928046 h 1100917"/>
              <a:gd name="connsiteX3" fmla="*/ 949568 w 2400705"/>
              <a:gd name="connsiteY3" fmla="*/ 22271 h 1100917"/>
              <a:gd name="connsiteX4" fmla="*/ 1535638 w 2400705"/>
              <a:gd name="connsiteY4" fmla="*/ 97940 h 1100917"/>
              <a:gd name="connsiteX0" fmla="*/ 1535638 w 2563140"/>
              <a:gd name="connsiteY0" fmla="*/ 97940 h 1051806"/>
              <a:gd name="connsiteX1" fmla="*/ 2273839 w 2563140"/>
              <a:gd name="connsiteY1" fmla="*/ 651038 h 1051806"/>
              <a:gd name="connsiteX2" fmla="*/ 2397691 w 2563140"/>
              <a:gd name="connsiteY2" fmla="*/ 1014310 h 1051806"/>
              <a:gd name="connsiteX3" fmla="*/ 39064 w 2563140"/>
              <a:gd name="connsiteY3" fmla="*/ 928046 h 1051806"/>
              <a:gd name="connsiteX4" fmla="*/ 949568 w 2563140"/>
              <a:gd name="connsiteY4" fmla="*/ 22271 h 1051806"/>
              <a:gd name="connsiteX5" fmla="*/ 1535638 w 2563140"/>
              <a:gd name="connsiteY5" fmla="*/ 97940 h 1051806"/>
              <a:gd name="connsiteX0" fmla="*/ 2273839 w 2563140"/>
              <a:gd name="connsiteY0" fmla="*/ 651038 h 1051806"/>
              <a:gd name="connsiteX1" fmla="*/ 2397691 w 2563140"/>
              <a:gd name="connsiteY1" fmla="*/ 1014310 h 1051806"/>
              <a:gd name="connsiteX2" fmla="*/ 39064 w 2563140"/>
              <a:gd name="connsiteY2" fmla="*/ 928046 h 1051806"/>
              <a:gd name="connsiteX3" fmla="*/ 949568 w 2563140"/>
              <a:gd name="connsiteY3" fmla="*/ 22271 h 1051806"/>
              <a:gd name="connsiteX4" fmla="*/ 1535638 w 2563140"/>
              <a:gd name="connsiteY4" fmla="*/ 97940 h 1051806"/>
              <a:gd name="connsiteX5" fmla="*/ 2417589 w 2563140"/>
              <a:gd name="connsiteY5" fmla="*/ 765621 h 1051806"/>
              <a:gd name="connsiteX0" fmla="*/ 2273839 w 2563140"/>
              <a:gd name="connsiteY0" fmla="*/ 651038 h 1051806"/>
              <a:gd name="connsiteX1" fmla="*/ 2397691 w 2563140"/>
              <a:gd name="connsiteY1" fmla="*/ 1014310 h 1051806"/>
              <a:gd name="connsiteX2" fmla="*/ 39064 w 2563140"/>
              <a:gd name="connsiteY2" fmla="*/ 928046 h 1051806"/>
              <a:gd name="connsiteX3" fmla="*/ 949568 w 2563140"/>
              <a:gd name="connsiteY3" fmla="*/ 22271 h 1051806"/>
              <a:gd name="connsiteX4" fmla="*/ 1535638 w 2563140"/>
              <a:gd name="connsiteY4" fmla="*/ 97940 h 1051806"/>
              <a:gd name="connsiteX5" fmla="*/ 2268414 w 2563140"/>
              <a:gd name="connsiteY5" fmla="*/ 711572 h 1051806"/>
              <a:gd name="connsiteX0" fmla="*/ 2397691 w 2397691"/>
              <a:gd name="connsiteY0" fmla="*/ 1014310 h 1051806"/>
              <a:gd name="connsiteX1" fmla="*/ 39064 w 2397691"/>
              <a:gd name="connsiteY1" fmla="*/ 928046 h 1051806"/>
              <a:gd name="connsiteX2" fmla="*/ 949568 w 2397691"/>
              <a:gd name="connsiteY2" fmla="*/ 22271 h 1051806"/>
              <a:gd name="connsiteX3" fmla="*/ 1535638 w 2397691"/>
              <a:gd name="connsiteY3" fmla="*/ 97940 h 1051806"/>
              <a:gd name="connsiteX4" fmla="*/ 2268414 w 2397691"/>
              <a:gd name="connsiteY4" fmla="*/ 711572 h 1051806"/>
              <a:gd name="connsiteX0" fmla="*/ 2311760 w 2311760"/>
              <a:gd name="connsiteY0" fmla="*/ 1020278 h 1055758"/>
              <a:gd name="connsiteX1" fmla="*/ 35489 w 2311760"/>
              <a:gd name="connsiteY1" fmla="*/ 928046 h 1055758"/>
              <a:gd name="connsiteX2" fmla="*/ 945993 w 2311760"/>
              <a:gd name="connsiteY2" fmla="*/ 22271 h 1055758"/>
              <a:gd name="connsiteX3" fmla="*/ 1532063 w 2311760"/>
              <a:gd name="connsiteY3" fmla="*/ 97940 h 1055758"/>
              <a:gd name="connsiteX4" fmla="*/ 2264839 w 2311760"/>
              <a:gd name="connsiteY4" fmla="*/ 711572 h 1055758"/>
              <a:gd name="connsiteX0" fmla="*/ 2311760 w 2311760"/>
              <a:gd name="connsiteY0" fmla="*/ 1020278 h 1055758"/>
              <a:gd name="connsiteX1" fmla="*/ 35489 w 2311760"/>
              <a:gd name="connsiteY1" fmla="*/ 928046 h 1055758"/>
              <a:gd name="connsiteX2" fmla="*/ 945993 w 2311760"/>
              <a:gd name="connsiteY2" fmla="*/ 22271 h 1055758"/>
              <a:gd name="connsiteX3" fmla="*/ 1532063 w 2311760"/>
              <a:gd name="connsiteY3" fmla="*/ 97940 h 1055758"/>
              <a:gd name="connsiteX4" fmla="*/ 2309760 w 2311760"/>
              <a:gd name="connsiteY4" fmla="*/ 741410 h 1055758"/>
              <a:gd name="connsiteX0" fmla="*/ 2311760 w 2354682"/>
              <a:gd name="connsiteY0" fmla="*/ 1020278 h 1055758"/>
              <a:gd name="connsiteX1" fmla="*/ 35489 w 2354682"/>
              <a:gd name="connsiteY1" fmla="*/ 928046 h 1055758"/>
              <a:gd name="connsiteX2" fmla="*/ 945993 w 2354682"/>
              <a:gd name="connsiteY2" fmla="*/ 22271 h 1055758"/>
              <a:gd name="connsiteX3" fmla="*/ 1532063 w 2354682"/>
              <a:gd name="connsiteY3" fmla="*/ 97940 h 1055758"/>
              <a:gd name="connsiteX4" fmla="*/ 2354682 w 2354682"/>
              <a:gd name="connsiteY4" fmla="*/ 783185 h 1055758"/>
              <a:gd name="connsiteX0" fmla="*/ 2311760 w 2311760"/>
              <a:gd name="connsiteY0" fmla="*/ 1020278 h 1055758"/>
              <a:gd name="connsiteX1" fmla="*/ 35489 w 2311760"/>
              <a:gd name="connsiteY1" fmla="*/ 928046 h 1055758"/>
              <a:gd name="connsiteX2" fmla="*/ 945993 w 2311760"/>
              <a:gd name="connsiteY2" fmla="*/ 22271 h 1055758"/>
              <a:gd name="connsiteX3" fmla="*/ 1532063 w 2311760"/>
              <a:gd name="connsiteY3" fmla="*/ 97940 h 1055758"/>
              <a:gd name="connsiteX4" fmla="*/ 2272326 w 2311760"/>
              <a:gd name="connsiteY4" fmla="*/ 699635 h 10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760" h="1055758">
                <a:moveTo>
                  <a:pt x="2311760" y="1020278"/>
                </a:moveTo>
                <a:cubicBezTo>
                  <a:pt x="1939298" y="1066446"/>
                  <a:pt x="263117" y="1094380"/>
                  <a:pt x="35489" y="928046"/>
                </a:cubicBezTo>
                <a:cubicBezTo>
                  <a:pt x="-192139" y="761712"/>
                  <a:pt x="741835" y="173233"/>
                  <a:pt x="945993" y="22271"/>
                </a:cubicBezTo>
                <a:cubicBezTo>
                  <a:pt x="1168954" y="-53397"/>
                  <a:pt x="1423237" y="87130"/>
                  <a:pt x="1532063" y="97940"/>
                </a:cubicBezTo>
                <a:cubicBezTo>
                  <a:pt x="1752775" y="202734"/>
                  <a:pt x="1984901" y="432324"/>
                  <a:pt x="2272326" y="699635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848591" y="1702529"/>
            <a:ext cx="1545546" cy="849160"/>
          </a:xfrm>
          <a:custGeom>
            <a:avLst/>
            <a:gdLst>
              <a:gd name="connsiteX0" fmla="*/ 1102295 w 2618920"/>
              <a:gd name="connsiteY0" fmla="*/ 0 h 1132575"/>
              <a:gd name="connsiteX1" fmla="*/ 2594664 w 2618920"/>
              <a:gd name="connsiteY1" fmla="*/ 1043796 h 1132575"/>
              <a:gd name="connsiteX2" fmla="*/ 32619 w 2618920"/>
              <a:gd name="connsiteY2" fmla="*/ 957532 h 1132575"/>
              <a:gd name="connsiteX3" fmla="*/ 1154053 w 2618920"/>
              <a:gd name="connsiteY3" fmla="*/ 0 h 1132575"/>
              <a:gd name="connsiteX0" fmla="*/ 1109349 w 2625974"/>
              <a:gd name="connsiteY0" fmla="*/ 0 h 1130236"/>
              <a:gd name="connsiteX1" fmla="*/ 2601718 w 2625974"/>
              <a:gd name="connsiteY1" fmla="*/ 1043796 h 1130236"/>
              <a:gd name="connsiteX2" fmla="*/ 39673 w 2625974"/>
              <a:gd name="connsiteY2" fmla="*/ 957532 h 1130236"/>
              <a:gd name="connsiteX3" fmla="*/ 1057590 w 2625974"/>
              <a:gd name="connsiteY3" fmla="*/ 51758 h 1130236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0" fmla="*/ 1212866 w 2633100"/>
              <a:gd name="connsiteY0" fmla="*/ 0 h 1074697"/>
              <a:gd name="connsiteX1" fmla="*/ 2601718 w 2633100"/>
              <a:gd name="connsiteY1" fmla="*/ 992038 h 1074697"/>
              <a:gd name="connsiteX2" fmla="*/ 39673 w 2633100"/>
              <a:gd name="connsiteY2" fmla="*/ 905774 h 1074697"/>
              <a:gd name="connsiteX3" fmla="*/ 1057590 w 2633100"/>
              <a:gd name="connsiteY3" fmla="*/ 0 h 1074697"/>
              <a:gd name="connsiteX4" fmla="*/ 1212866 w 2633100"/>
              <a:gd name="connsiteY4" fmla="*/ 0 h 1074697"/>
              <a:gd name="connsiteX0" fmla="*/ 1536247 w 2667728"/>
              <a:gd name="connsiteY0" fmla="*/ 75668 h 1069180"/>
              <a:gd name="connsiteX1" fmla="*/ 2601718 w 2667728"/>
              <a:gd name="connsiteY1" fmla="*/ 992038 h 1069180"/>
              <a:gd name="connsiteX2" fmla="*/ 39673 w 2667728"/>
              <a:gd name="connsiteY2" fmla="*/ 905774 h 1069180"/>
              <a:gd name="connsiteX3" fmla="*/ 1057590 w 2667728"/>
              <a:gd name="connsiteY3" fmla="*/ 0 h 1069180"/>
              <a:gd name="connsiteX4" fmla="*/ 1536247 w 2667728"/>
              <a:gd name="connsiteY4" fmla="*/ 75668 h 1069180"/>
              <a:gd name="connsiteX0" fmla="*/ 1526253 w 2657734"/>
              <a:gd name="connsiteY0" fmla="*/ 32429 h 1023999"/>
              <a:gd name="connsiteX1" fmla="*/ 2591724 w 2657734"/>
              <a:gd name="connsiteY1" fmla="*/ 948799 h 1023999"/>
              <a:gd name="connsiteX2" fmla="*/ 29679 w 2657734"/>
              <a:gd name="connsiteY2" fmla="*/ 862535 h 1023999"/>
              <a:gd name="connsiteX3" fmla="*/ 1199775 w 2657734"/>
              <a:gd name="connsiteY3" fmla="*/ 0 h 1023999"/>
              <a:gd name="connsiteX4" fmla="*/ 1526253 w 2657734"/>
              <a:gd name="connsiteY4" fmla="*/ 32429 h 1023999"/>
              <a:gd name="connsiteX0" fmla="*/ 1526253 w 2657734"/>
              <a:gd name="connsiteY0" fmla="*/ 61011 h 1052582"/>
              <a:gd name="connsiteX1" fmla="*/ 2591724 w 2657734"/>
              <a:gd name="connsiteY1" fmla="*/ 977381 h 1052582"/>
              <a:gd name="connsiteX2" fmla="*/ 29679 w 2657734"/>
              <a:gd name="connsiteY2" fmla="*/ 891117 h 1052582"/>
              <a:gd name="connsiteX3" fmla="*/ 1199775 w 2657734"/>
              <a:gd name="connsiteY3" fmla="*/ 28582 h 1052582"/>
              <a:gd name="connsiteX4" fmla="*/ 1526253 w 2657734"/>
              <a:gd name="connsiteY4" fmla="*/ 61011 h 1052582"/>
              <a:gd name="connsiteX0" fmla="*/ 1544890 w 2676371"/>
              <a:gd name="connsiteY0" fmla="*/ 97940 h 1091451"/>
              <a:gd name="connsiteX1" fmla="*/ 2610361 w 2676371"/>
              <a:gd name="connsiteY1" fmla="*/ 1014310 h 1091451"/>
              <a:gd name="connsiteX2" fmla="*/ 48316 w 2676371"/>
              <a:gd name="connsiteY2" fmla="*/ 928046 h 1091451"/>
              <a:gd name="connsiteX3" fmla="*/ 958820 w 2676371"/>
              <a:gd name="connsiteY3" fmla="*/ 22271 h 1091451"/>
              <a:gd name="connsiteX4" fmla="*/ 1544890 w 2676371"/>
              <a:gd name="connsiteY4" fmla="*/ 97940 h 1091451"/>
              <a:gd name="connsiteX0" fmla="*/ 1725288 w 2856769"/>
              <a:gd name="connsiteY0" fmla="*/ 97940 h 1066902"/>
              <a:gd name="connsiteX1" fmla="*/ 2790759 w 2856769"/>
              <a:gd name="connsiteY1" fmla="*/ 1014310 h 1066902"/>
              <a:gd name="connsiteX2" fmla="*/ 228714 w 2856769"/>
              <a:gd name="connsiteY2" fmla="*/ 928046 h 1066902"/>
              <a:gd name="connsiteX3" fmla="*/ 227458 w 2856769"/>
              <a:gd name="connsiteY3" fmla="*/ 701308 h 1066902"/>
              <a:gd name="connsiteX4" fmla="*/ 1139218 w 2856769"/>
              <a:gd name="connsiteY4" fmla="*/ 22271 h 1066902"/>
              <a:gd name="connsiteX5" fmla="*/ 1725288 w 2856769"/>
              <a:gd name="connsiteY5" fmla="*/ 97940 h 1066902"/>
              <a:gd name="connsiteX0" fmla="*/ 218737 w 2848048"/>
              <a:gd name="connsiteY0" fmla="*/ 701308 h 1066902"/>
              <a:gd name="connsiteX1" fmla="*/ 1130497 w 2848048"/>
              <a:gd name="connsiteY1" fmla="*/ 22271 h 1066902"/>
              <a:gd name="connsiteX2" fmla="*/ 1716567 w 2848048"/>
              <a:gd name="connsiteY2" fmla="*/ 97940 h 1066902"/>
              <a:gd name="connsiteX3" fmla="*/ 2782038 w 2848048"/>
              <a:gd name="connsiteY3" fmla="*/ 1014310 h 1066902"/>
              <a:gd name="connsiteX4" fmla="*/ 219993 w 2848048"/>
              <a:gd name="connsiteY4" fmla="*/ 928046 h 1066902"/>
              <a:gd name="connsiteX5" fmla="*/ 374222 w 2848048"/>
              <a:gd name="connsiteY5" fmla="*/ 815891 h 1066902"/>
              <a:gd name="connsiteX0" fmla="*/ 161864 w 2791175"/>
              <a:gd name="connsiteY0" fmla="*/ 701308 h 1064083"/>
              <a:gd name="connsiteX1" fmla="*/ 1073624 w 2791175"/>
              <a:gd name="connsiteY1" fmla="*/ 22271 h 1064083"/>
              <a:gd name="connsiteX2" fmla="*/ 1659694 w 2791175"/>
              <a:gd name="connsiteY2" fmla="*/ 97940 h 1064083"/>
              <a:gd name="connsiteX3" fmla="*/ 2725165 w 2791175"/>
              <a:gd name="connsiteY3" fmla="*/ 1014310 h 1064083"/>
              <a:gd name="connsiteX4" fmla="*/ 163120 w 2791175"/>
              <a:gd name="connsiteY4" fmla="*/ 928046 h 1064083"/>
              <a:gd name="connsiteX5" fmla="*/ 267141 w 2791175"/>
              <a:gd name="connsiteY5" fmla="*/ 808731 h 1064083"/>
              <a:gd name="connsiteX6" fmla="*/ 317349 w 2791175"/>
              <a:gd name="connsiteY6" fmla="*/ 815891 h 1064083"/>
              <a:gd name="connsiteX0" fmla="*/ 161864 w 2791175"/>
              <a:gd name="connsiteY0" fmla="*/ 701308 h 1064083"/>
              <a:gd name="connsiteX1" fmla="*/ 1073624 w 2791175"/>
              <a:gd name="connsiteY1" fmla="*/ 22271 h 1064083"/>
              <a:gd name="connsiteX2" fmla="*/ 1659694 w 2791175"/>
              <a:gd name="connsiteY2" fmla="*/ 97940 h 1064083"/>
              <a:gd name="connsiteX3" fmla="*/ 2725165 w 2791175"/>
              <a:gd name="connsiteY3" fmla="*/ 1014310 h 1064083"/>
              <a:gd name="connsiteX4" fmla="*/ 163120 w 2791175"/>
              <a:gd name="connsiteY4" fmla="*/ 928046 h 1064083"/>
              <a:gd name="connsiteX5" fmla="*/ 267141 w 2791175"/>
              <a:gd name="connsiteY5" fmla="*/ 808731 h 1064083"/>
              <a:gd name="connsiteX0" fmla="*/ 1 w 2629312"/>
              <a:gd name="connsiteY0" fmla="*/ 701308 h 1064083"/>
              <a:gd name="connsiteX1" fmla="*/ 911761 w 2629312"/>
              <a:gd name="connsiteY1" fmla="*/ 22271 h 1064083"/>
              <a:gd name="connsiteX2" fmla="*/ 1497831 w 2629312"/>
              <a:gd name="connsiteY2" fmla="*/ 97940 h 1064083"/>
              <a:gd name="connsiteX3" fmla="*/ 2563302 w 2629312"/>
              <a:gd name="connsiteY3" fmla="*/ 1014310 h 1064083"/>
              <a:gd name="connsiteX4" fmla="*/ 1257 w 2629312"/>
              <a:gd name="connsiteY4" fmla="*/ 928046 h 1064083"/>
              <a:gd name="connsiteX0" fmla="*/ 39235 w 2628055"/>
              <a:gd name="connsiteY0" fmla="*/ 665500 h 1064083"/>
              <a:gd name="connsiteX1" fmla="*/ 910504 w 2628055"/>
              <a:gd name="connsiteY1" fmla="*/ 22271 h 1064083"/>
              <a:gd name="connsiteX2" fmla="*/ 1496574 w 2628055"/>
              <a:gd name="connsiteY2" fmla="*/ 97940 h 1064083"/>
              <a:gd name="connsiteX3" fmla="*/ 2562045 w 2628055"/>
              <a:gd name="connsiteY3" fmla="*/ 1014310 h 1064083"/>
              <a:gd name="connsiteX4" fmla="*/ 0 w 2628055"/>
              <a:gd name="connsiteY4" fmla="*/ 928046 h 106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055" h="1064083">
                <a:moveTo>
                  <a:pt x="39235" y="665500"/>
                </a:moveTo>
                <a:cubicBezTo>
                  <a:pt x="190986" y="514538"/>
                  <a:pt x="660866" y="122832"/>
                  <a:pt x="910504" y="22271"/>
                </a:cubicBezTo>
                <a:cubicBezTo>
                  <a:pt x="1133465" y="-53397"/>
                  <a:pt x="1387748" y="87130"/>
                  <a:pt x="1496574" y="97940"/>
                </a:cubicBezTo>
                <a:cubicBezTo>
                  <a:pt x="2331898" y="540043"/>
                  <a:pt x="2811474" y="875959"/>
                  <a:pt x="2562045" y="1014310"/>
                </a:cubicBezTo>
                <a:cubicBezTo>
                  <a:pt x="2312616" y="1152661"/>
                  <a:pt x="409671" y="962309"/>
                  <a:pt x="0" y="928046"/>
                </a:cubicBezTo>
              </a:path>
            </a:pathLst>
          </a:custGeom>
          <a:solidFill>
            <a:srgbClr val="92D050"/>
          </a:solidFill>
          <a:ln w="7620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63688" y="2604149"/>
            <a:ext cx="26212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dirty="0" err="1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템플스테이</a:t>
            </a:r>
            <a:endParaRPr lang="ko-KR" altLang="en-US" sz="38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-60000">
            <a:off x="1837256" y="2211981"/>
            <a:ext cx="75414" cy="273600"/>
          </a:xfrm>
          <a:custGeom>
            <a:avLst/>
            <a:gdLst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9056 w 69056"/>
              <a:gd name="connsiteY2" fmla="*/ 273600 h 273600"/>
              <a:gd name="connsiteX3" fmla="*/ 0 w 69056"/>
              <a:gd name="connsiteY3" fmla="*/ 273600 h 273600"/>
              <a:gd name="connsiteX4" fmla="*/ 0 w 69056"/>
              <a:gd name="connsiteY4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8627 w 69056"/>
              <a:gd name="connsiteY2" fmla="*/ 86456 h 273600"/>
              <a:gd name="connsiteX3" fmla="*/ 69056 w 69056"/>
              <a:gd name="connsiteY3" fmla="*/ 273600 h 273600"/>
              <a:gd name="connsiteX4" fmla="*/ 0 w 69056"/>
              <a:gd name="connsiteY4" fmla="*/ 273600 h 273600"/>
              <a:gd name="connsiteX5" fmla="*/ 0 w 69056"/>
              <a:gd name="connsiteY5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8627 w 69056"/>
              <a:gd name="connsiteY2" fmla="*/ 86456 h 273600"/>
              <a:gd name="connsiteX3" fmla="*/ 64459 w 69056"/>
              <a:gd name="connsiteY3" fmla="*/ 188793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8627 w 69056"/>
              <a:gd name="connsiteY2" fmla="*/ 86456 h 273600"/>
              <a:gd name="connsiteX3" fmla="*/ 64459 w 69056"/>
              <a:gd name="connsiteY3" fmla="*/ 188793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49580 w 69056"/>
              <a:gd name="connsiteY2" fmla="*/ 86123 h 273600"/>
              <a:gd name="connsiteX3" fmla="*/ 64459 w 69056"/>
              <a:gd name="connsiteY3" fmla="*/ 188793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49580 w 69056"/>
              <a:gd name="connsiteY2" fmla="*/ 86123 h 273600"/>
              <a:gd name="connsiteX3" fmla="*/ 52555 w 69056"/>
              <a:gd name="connsiteY3" fmla="*/ 188586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42853 w 69056"/>
              <a:gd name="connsiteY2" fmla="*/ 62189 h 273600"/>
              <a:gd name="connsiteX3" fmla="*/ 52555 w 69056"/>
              <a:gd name="connsiteY3" fmla="*/ 188586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42853 w 69056"/>
              <a:gd name="connsiteY2" fmla="*/ 62189 h 273600"/>
              <a:gd name="connsiteX3" fmla="*/ 52555 w 69056"/>
              <a:gd name="connsiteY3" fmla="*/ 188586 h 273600"/>
              <a:gd name="connsiteX4" fmla="*/ 69056 w 69056"/>
              <a:gd name="connsiteY4" fmla="*/ 273600 h 273600"/>
              <a:gd name="connsiteX5" fmla="*/ 0 w 69056"/>
              <a:gd name="connsiteY5" fmla="*/ 273600 h 273600"/>
              <a:gd name="connsiteX6" fmla="*/ 0 w 69056"/>
              <a:gd name="connsiteY6" fmla="*/ 0 h 273600"/>
              <a:gd name="connsiteX0" fmla="*/ 0 w 70901"/>
              <a:gd name="connsiteY0" fmla="*/ 0 h 273600"/>
              <a:gd name="connsiteX1" fmla="*/ 69056 w 70901"/>
              <a:gd name="connsiteY1" fmla="*/ 0 h 273600"/>
              <a:gd name="connsiteX2" fmla="*/ 52555 w 70901"/>
              <a:gd name="connsiteY2" fmla="*/ 188586 h 273600"/>
              <a:gd name="connsiteX3" fmla="*/ 69056 w 70901"/>
              <a:gd name="connsiteY3" fmla="*/ 273600 h 273600"/>
              <a:gd name="connsiteX4" fmla="*/ 0 w 70901"/>
              <a:gd name="connsiteY4" fmla="*/ 273600 h 273600"/>
              <a:gd name="connsiteX5" fmla="*/ 0 w 70901"/>
              <a:gd name="connsiteY5" fmla="*/ 0 h 273600"/>
              <a:gd name="connsiteX0" fmla="*/ 0 w 71998"/>
              <a:gd name="connsiteY0" fmla="*/ 0 h 273600"/>
              <a:gd name="connsiteX1" fmla="*/ 69056 w 71998"/>
              <a:gd name="connsiteY1" fmla="*/ 0 h 273600"/>
              <a:gd name="connsiteX2" fmla="*/ 52044 w 71998"/>
              <a:gd name="connsiteY2" fmla="*/ 81404 h 273600"/>
              <a:gd name="connsiteX3" fmla="*/ 52555 w 71998"/>
              <a:gd name="connsiteY3" fmla="*/ 188586 h 273600"/>
              <a:gd name="connsiteX4" fmla="*/ 69056 w 71998"/>
              <a:gd name="connsiteY4" fmla="*/ 273600 h 273600"/>
              <a:gd name="connsiteX5" fmla="*/ 0 w 71998"/>
              <a:gd name="connsiteY5" fmla="*/ 273600 h 273600"/>
              <a:gd name="connsiteX6" fmla="*/ 0 w 71998"/>
              <a:gd name="connsiteY6" fmla="*/ 0 h 273600"/>
              <a:gd name="connsiteX0" fmla="*/ 0 w 75414"/>
              <a:gd name="connsiteY0" fmla="*/ 0 h 273600"/>
              <a:gd name="connsiteX1" fmla="*/ 69056 w 75414"/>
              <a:gd name="connsiteY1" fmla="*/ 0 h 273600"/>
              <a:gd name="connsiteX2" fmla="*/ 71798 w 75414"/>
              <a:gd name="connsiteY2" fmla="*/ 41262 h 273600"/>
              <a:gd name="connsiteX3" fmla="*/ 52044 w 75414"/>
              <a:gd name="connsiteY3" fmla="*/ 81404 h 273600"/>
              <a:gd name="connsiteX4" fmla="*/ 52555 w 75414"/>
              <a:gd name="connsiteY4" fmla="*/ 188586 h 273600"/>
              <a:gd name="connsiteX5" fmla="*/ 69056 w 75414"/>
              <a:gd name="connsiteY5" fmla="*/ 273600 h 273600"/>
              <a:gd name="connsiteX6" fmla="*/ 0 w 75414"/>
              <a:gd name="connsiteY6" fmla="*/ 273600 h 273600"/>
              <a:gd name="connsiteX7" fmla="*/ 0 w 75414"/>
              <a:gd name="connsiteY7" fmla="*/ 0 h 273600"/>
              <a:gd name="connsiteX0" fmla="*/ 0 w 75414"/>
              <a:gd name="connsiteY0" fmla="*/ 0 h 273600"/>
              <a:gd name="connsiteX1" fmla="*/ 69056 w 75414"/>
              <a:gd name="connsiteY1" fmla="*/ 0 h 273600"/>
              <a:gd name="connsiteX2" fmla="*/ 71798 w 75414"/>
              <a:gd name="connsiteY2" fmla="*/ 41262 h 273600"/>
              <a:gd name="connsiteX3" fmla="*/ 52044 w 75414"/>
              <a:gd name="connsiteY3" fmla="*/ 81404 h 273600"/>
              <a:gd name="connsiteX4" fmla="*/ 34049 w 75414"/>
              <a:gd name="connsiteY4" fmla="*/ 157302 h 273600"/>
              <a:gd name="connsiteX5" fmla="*/ 52555 w 75414"/>
              <a:gd name="connsiteY5" fmla="*/ 188586 h 273600"/>
              <a:gd name="connsiteX6" fmla="*/ 69056 w 75414"/>
              <a:gd name="connsiteY6" fmla="*/ 273600 h 273600"/>
              <a:gd name="connsiteX7" fmla="*/ 0 w 75414"/>
              <a:gd name="connsiteY7" fmla="*/ 273600 h 273600"/>
              <a:gd name="connsiteX8" fmla="*/ 0 w 75414"/>
              <a:gd name="connsiteY8" fmla="*/ 0 h 273600"/>
              <a:gd name="connsiteX0" fmla="*/ 0 w 75414"/>
              <a:gd name="connsiteY0" fmla="*/ 0 h 273600"/>
              <a:gd name="connsiteX1" fmla="*/ 69056 w 75414"/>
              <a:gd name="connsiteY1" fmla="*/ 0 h 273600"/>
              <a:gd name="connsiteX2" fmla="*/ 71798 w 75414"/>
              <a:gd name="connsiteY2" fmla="*/ 41262 h 273600"/>
              <a:gd name="connsiteX3" fmla="*/ 52044 w 75414"/>
              <a:gd name="connsiteY3" fmla="*/ 81404 h 273600"/>
              <a:gd name="connsiteX4" fmla="*/ 34049 w 75414"/>
              <a:gd name="connsiteY4" fmla="*/ 157302 h 273600"/>
              <a:gd name="connsiteX5" fmla="*/ 52555 w 75414"/>
              <a:gd name="connsiteY5" fmla="*/ 188586 h 273600"/>
              <a:gd name="connsiteX6" fmla="*/ 42824 w 75414"/>
              <a:gd name="connsiteY6" fmla="*/ 200324 h 273600"/>
              <a:gd name="connsiteX7" fmla="*/ 69056 w 75414"/>
              <a:gd name="connsiteY7" fmla="*/ 273600 h 273600"/>
              <a:gd name="connsiteX8" fmla="*/ 0 w 75414"/>
              <a:gd name="connsiteY8" fmla="*/ 273600 h 273600"/>
              <a:gd name="connsiteX9" fmla="*/ 0 w 75414"/>
              <a:gd name="connsiteY9" fmla="*/ 0 h 273600"/>
              <a:gd name="connsiteX0" fmla="*/ 0 w 75414"/>
              <a:gd name="connsiteY0" fmla="*/ 0 h 273600"/>
              <a:gd name="connsiteX1" fmla="*/ 69056 w 75414"/>
              <a:gd name="connsiteY1" fmla="*/ 0 h 273600"/>
              <a:gd name="connsiteX2" fmla="*/ 71798 w 75414"/>
              <a:gd name="connsiteY2" fmla="*/ 41262 h 273600"/>
              <a:gd name="connsiteX3" fmla="*/ 52044 w 75414"/>
              <a:gd name="connsiteY3" fmla="*/ 81404 h 273600"/>
              <a:gd name="connsiteX4" fmla="*/ 34049 w 75414"/>
              <a:gd name="connsiteY4" fmla="*/ 157302 h 273600"/>
              <a:gd name="connsiteX5" fmla="*/ 42824 w 75414"/>
              <a:gd name="connsiteY5" fmla="*/ 200324 h 273600"/>
              <a:gd name="connsiteX6" fmla="*/ 69056 w 75414"/>
              <a:gd name="connsiteY6" fmla="*/ 273600 h 273600"/>
              <a:gd name="connsiteX7" fmla="*/ 0 w 75414"/>
              <a:gd name="connsiteY7" fmla="*/ 273600 h 273600"/>
              <a:gd name="connsiteX8" fmla="*/ 0 w 75414"/>
              <a:gd name="connsiteY8" fmla="*/ 0 h 2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414" h="273600">
                <a:moveTo>
                  <a:pt x="0" y="0"/>
                </a:moveTo>
                <a:lnTo>
                  <a:pt x="69056" y="0"/>
                </a:lnTo>
                <a:cubicBezTo>
                  <a:pt x="79442" y="6452"/>
                  <a:pt x="74633" y="27695"/>
                  <a:pt x="71798" y="41262"/>
                </a:cubicBezTo>
                <a:cubicBezTo>
                  <a:pt x="68963" y="54829"/>
                  <a:pt x="55565" y="61619"/>
                  <a:pt x="52044" y="81404"/>
                </a:cubicBezTo>
                <a:cubicBezTo>
                  <a:pt x="48523" y="101189"/>
                  <a:pt x="35586" y="137482"/>
                  <a:pt x="34049" y="157302"/>
                </a:cubicBezTo>
                <a:cubicBezTo>
                  <a:pt x="32512" y="177122"/>
                  <a:pt x="36990" y="180941"/>
                  <a:pt x="42824" y="200324"/>
                </a:cubicBezTo>
                <a:lnTo>
                  <a:pt x="69056" y="273600"/>
                </a:lnTo>
                <a:lnTo>
                  <a:pt x="0" y="273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ko-KR" altLang="en-US" sz="54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 rot="-60000">
            <a:off x="4248507" y="1972254"/>
            <a:ext cx="70744" cy="291600"/>
          </a:xfrm>
          <a:custGeom>
            <a:avLst/>
            <a:gdLst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9056 w 69056"/>
              <a:gd name="connsiteY2" fmla="*/ 273600 h 273600"/>
              <a:gd name="connsiteX3" fmla="*/ 0 w 69056"/>
              <a:gd name="connsiteY3" fmla="*/ 273600 h 273600"/>
              <a:gd name="connsiteX4" fmla="*/ 0 w 69056"/>
              <a:gd name="connsiteY4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9056 w 69056"/>
              <a:gd name="connsiteY2" fmla="*/ 273600 h 273600"/>
              <a:gd name="connsiteX3" fmla="*/ 0 w 69056"/>
              <a:gd name="connsiteY3" fmla="*/ 273600 h 273600"/>
              <a:gd name="connsiteX4" fmla="*/ 2783 w 69056"/>
              <a:gd name="connsiteY4" fmla="*/ 141755 h 273600"/>
              <a:gd name="connsiteX5" fmla="*/ 0 w 69056"/>
              <a:gd name="connsiteY5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9056 w 69056"/>
              <a:gd name="connsiteY2" fmla="*/ 273600 h 273600"/>
              <a:gd name="connsiteX3" fmla="*/ 0 w 69056"/>
              <a:gd name="connsiteY3" fmla="*/ 273600 h 273600"/>
              <a:gd name="connsiteX4" fmla="*/ 26592 w 69056"/>
              <a:gd name="connsiteY4" fmla="*/ 142170 h 273600"/>
              <a:gd name="connsiteX5" fmla="*/ 0 w 69056"/>
              <a:gd name="connsiteY5" fmla="*/ 0 h 273600"/>
              <a:gd name="connsiteX0" fmla="*/ 0 w 69056"/>
              <a:gd name="connsiteY0" fmla="*/ 0 h 273600"/>
              <a:gd name="connsiteX1" fmla="*/ 69056 w 69056"/>
              <a:gd name="connsiteY1" fmla="*/ 0 h 273600"/>
              <a:gd name="connsiteX2" fmla="*/ 69056 w 69056"/>
              <a:gd name="connsiteY2" fmla="*/ 273600 h 273600"/>
              <a:gd name="connsiteX3" fmla="*/ 0 w 69056"/>
              <a:gd name="connsiteY3" fmla="*/ 273600 h 273600"/>
              <a:gd name="connsiteX4" fmla="*/ 26592 w 69056"/>
              <a:gd name="connsiteY4" fmla="*/ 142170 h 273600"/>
              <a:gd name="connsiteX5" fmla="*/ 0 w 69056"/>
              <a:gd name="connsiteY5" fmla="*/ 0 h 273600"/>
              <a:gd name="connsiteX0" fmla="*/ 2573 w 71629"/>
              <a:gd name="connsiteY0" fmla="*/ 0 h 273600"/>
              <a:gd name="connsiteX1" fmla="*/ 71629 w 71629"/>
              <a:gd name="connsiteY1" fmla="*/ 0 h 273600"/>
              <a:gd name="connsiteX2" fmla="*/ 71629 w 71629"/>
              <a:gd name="connsiteY2" fmla="*/ 273600 h 273600"/>
              <a:gd name="connsiteX3" fmla="*/ 2573 w 71629"/>
              <a:gd name="connsiteY3" fmla="*/ 273600 h 273600"/>
              <a:gd name="connsiteX4" fmla="*/ 16097 w 71629"/>
              <a:gd name="connsiteY4" fmla="*/ 208627 h 273600"/>
              <a:gd name="connsiteX5" fmla="*/ 29165 w 71629"/>
              <a:gd name="connsiteY5" fmla="*/ 142170 h 273600"/>
              <a:gd name="connsiteX6" fmla="*/ 2573 w 71629"/>
              <a:gd name="connsiteY6" fmla="*/ 0 h 273600"/>
              <a:gd name="connsiteX0" fmla="*/ 1652 w 70708"/>
              <a:gd name="connsiteY0" fmla="*/ 0 h 273600"/>
              <a:gd name="connsiteX1" fmla="*/ 70708 w 70708"/>
              <a:gd name="connsiteY1" fmla="*/ 0 h 273600"/>
              <a:gd name="connsiteX2" fmla="*/ 70708 w 70708"/>
              <a:gd name="connsiteY2" fmla="*/ 273600 h 273600"/>
              <a:gd name="connsiteX3" fmla="*/ 1652 w 70708"/>
              <a:gd name="connsiteY3" fmla="*/ 273600 h 273600"/>
              <a:gd name="connsiteX4" fmla="*/ 29296 w 70708"/>
              <a:gd name="connsiteY4" fmla="*/ 218400 h 273600"/>
              <a:gd name="connsiteX5" fmla="*/ 28244 w 70708"/>
              <a:gd name="connsiteY5" fmla="*/ 142170 h 273600"/>
              <a:gd name="connsiteX6" fmla="*/ 1652 w 70708"/>
              <a:gd name="connsiteY6" fmla="*/ 0 h 273600"/>
              <a:gd name="connsiteX0" fmla="*/ 1652 w 70708"/>
              <a:gd name="connsiteY0" fmla="*/ 0 h 273600"/>
              <a:gd name="connsiteX1" fmla="*/ 70708 w 70708"/>
              <a:gd name="connsiteY1" fmla="*/ 0 h 273600"/>
              <a:gd name="connsiteX2" fmla="*/ 70708 w 70708"/>
              <a:gd name="connsiteY2" fmla="*/ 273600 h 273600"/>
              <a:gd name="connsiteX3" fmla="*/ 1652 w 70708"/>
              <a:gd name="connsiteY3" fmla="*/ 273600 h 273600"/>
              <a:gd name="connsiteX4" fmla="*/ 29296 w 70708"/>
              <a:gd name="connsiteY4" fmla="*/ 218400 h 273600"/>
              <a:gd name="connsiteX5" fmla="*/ 28244 w 70708"/>
              <a:gd name="connsiteY5" fmla="*/ 142170 h 273600"/>
              <a:gd name="connsiteX6" fmla="*/ 33712 w 70708"/>
              <a:gd name="connsiteY6" fmla="*/ 101779 h 273600"/>
              <a:gd name="connsiteX7" fmla="*/ 1652 w 70708"/>
              <a:gd name="connsiteY7" fmla="*/ 0 h 273600"/>
              <a:gd name="connsiteX0" fmla="*/ 1688 w 70744"/>
              <a:gd name="connsiteY0" fmla="*/ 0 h 273600"/>
              <a:gd name="connsiteX1" fmla="*/ 70744 w 70744"/>
              <a:gd name="connsiteY1" fmla="*/ 0 h 273600"/>
              <a:gd name="connsiteX2" fmla="*/ 70744 w 70744"/>
              <a:gd name="connsiteY2" fmla="*/ 273600 h 273600"/>
              <a:gd name="connsiteX3" fmla="*/ 1688 w 70744"/>
              <a:gd name="connsiteY3" fmla="*/ 273600 h 273600"/>
              <a:gd name="connsiteX4" fmla="*/ 29332 w 70744"/>
              <a:gd name="connsiteY4" fmla="*/ 218400 h 273600"/>
              <a:gd name="connsiteX5" fmla="*/ 33748 w 70744"/>
              <a:gd name="connsiteY5" fmla="*/ 101779 h 273600"/>
              <a:gd name="connsiteX6" fmla="*/ 1688 w 70744"/>
              <a:gd name="connsiteY6" fmla="*/ 0 h 2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44" h="273600">
                <a:moveTo>
                  <a:pt x="1688" y="0"/>
                </a:moveTo>
                <a:lnTo>
                  <a:pt x="70744" y="0"/>
                </a:lnTo>
                <a:lnTo>
                  <a:pt x="70744" y="273600"/>
                </a:lnTo>
                <a:lnTo>
                  <a:pt x="1688" y="273600"/>
                </a:lnTo>
                <a:cubicBezTo>
                  <a:pt x="-7567" y="262771"/>
                  <a:pt x="23989" y="247037"/>
                  <a:pt x="29332" y="218400"/>
                </a:cubicBezTo>
                <a:cubicBezTo>
                  <a:pt x="34675" y="189763"/>
                  <a:pt x="38355" y="138179"/>
                  <a:pt x="33748" y="101779"/>
                </a:cubicBezTo>
                <a:cubicBezTo>
                  <a:pt x="29316" y="78084"/>
                  <a:pt x="-5758" y="22101"/>
                  <a:pt x="168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ko-KR" altLang="en-US" sz="54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3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87476" y="764704"/>
            <a:ext cx="5314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solidFill>
                  <a:srgbClr val="00666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템플스테이</a:t>
            </a:r>
            <a:endParaRPr lang="en-US" altLang="ko-KR" sz="8000" dirty="0" smtClean="0">
              <a:solidFill>
                <a:srgbClr val="00666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rgbClr val="00666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Temple Stay</a:t>
            </a:r>
            <a:endParaRPr lang="ko-KR" altLang="en-US" sz="4800" dirty="0">
              <a:solidFill>
                <a:srgbClr val="00666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5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soft" dir="t">
            <a:rot lat="0" lon="0" rev="10800000"/>
          </a:lightRig>
        </a:scene3d>
        <a:sp3d>
          <a:bevelT w="27940" h="12700"/>
          <a:contourClr>
            <a:srgbClr val="DDDDDD"/>
          </a:contourClr>
        </a:sp3d>
      </a:bodyPr>
      <a:lstStyle>
        <a:defPPr algn="ctr">
          <a:defRPr sz="5400" b="1" cap="none" spc="150" dirty="0" err="1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2017-07-13T06:56:12Z</dcterms:created>
  <dcterms:modified xsi:type="dcterms:W3CDTF">2017-07-13T08:10:33Z</dcterms:modified>
</cp:coreProperties>
</file>