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3" r:id="rId2"/>
    <p:sldId id="270" r:id="rId3"/>
    <p:sldId id="268" r:id="rId4"/>
    <p:sldId id="272" r:id="rId5"/>
    <p:sldId id="267" r:id="rId6"/>
    <p:sldId id="277" r:id="rId7"/>
    <p:sldId id="274" r:id="rId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73"/>
          </p14:sldIdLst>
        </p14:section>
        <p14:section name="命令, 批注, 团队合作, 选择窗格, 登录" id="{B9B51309-D148-4332-87C2-07BE32FBCA3B}">
          <p14:sldIdLst>
            <p14:sldId id="270"/>
            <p14:sldId id="268"/>
            <p14:sldId id="272"/>
            <p14:sldId id="267"/>
            <p14:sldId id="277"/>
          </p14:sldIdLst>
        </p14:section>
        <p14:section name="了解详细信息" id="{2CC34DB2-6590-42C0-AD4B-A04C6060184E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4274" autoAdjust="0"/>
  </p:normalViewPr>
  <p:slideViewPr>
    <p:cSldViewPr snapToGrid="0"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A33CDF6-CC3F-41B1-8979-AF0AC31794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A17CF-163C-499D-A480-07F9EEC56C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4022C-5079-4642-AC6E-7894F9978BBA}" type="datetime2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2019年8月20日 Tuesday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4FD741-ECD4-468A-8F85-031E765AA1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63D4AA-8819-45EA-BDFB-441DA124C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3BD5-D202-4020-A93E-A1AA1A84DE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37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747F27-0AFF-49DE-ABD2-AA502995B8AE}" type="datetime2">
              <a:rPr lang="zh-CN" altLang="en-US" smtClean="0"/>
              <a:pPr/>
              <a:t>2019年8月20日 Tuesday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5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1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85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sz="1200" kern="1200" dirty="0">
                <a:solidFill>
                  <a:schemeClr val="tx1"/>
                </a:solidFill>
                <a:effectLst/>
                <a:cs typeface="+mn-cs"/>
              </a:rPr>
              <a:t>在幻灯片放映模式下，选择箭头访问相应链接</a:t>
            </a:r>
            <a:r>
              <a:rPr lang="zh-cn" dirty="0"/>
              <a:t>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B3CDE5-BC73-4849-8D92-CB00948283D7}" type="datetime2">
              <a:rPr lang="zh-CN" altLang="en-US" smtClean="0"/>
              <a:pPr/>
              <a:t>2019年8月20日 Tuesday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indent="0" rtl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3" name="内容占位符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71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31E3292-D461-4042-A5EB-629C7A8279A7}" type="datetime2">
              <a:rPr lang="zh-CN" altLang="en-US" smtClean="0"/>
              <a:pPr/>
              <a:t>2019年8月20日 Tuesday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4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zh-CN/article/PowerPoint-2016-for-Mac-Help-89809457-4470-4f79-a4d6-835cd366f7d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9582736" cy="2389365"/>
          </a:xfrm>
        </p:spPr>
        <p:txBody>
          <a:bodyPr rtlCol="0">
            <a:normAutofit/>
          </a:bodyPr>
          <a:lstStyle/>
          <a:p>
            <a:pPr rtl="0"/>
            <a:r>
              <a:rPr lang="zh-cn" sz="4600" dirty="0">
                <a:solidFill>
                  <a:schemeClr val="bg1"/>
                </a:solidFill>
                <a:cs typeface="Arial" panose="020B0604020202020204" pitchFamily="34" charset="0"/>
              </a:rPr>
              <a:t>欢迎使用 PowerPoint for Mac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28726" y="2933105"/>
            <a:ext cx="9582736" cy="1133856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简化工作的 5 个窍门</a:t>
            </a:r>
          </a:p>
        </p:txBody>
      </p:sp>
      <p:pic>
        <p:nvPicPr>
          <p:cNvPr id="4" name="图片 3" descr="PowerPoint 徽标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66942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>
                <a:cs typeface="Arial" panose="020B0604020202020204" pitchFamily="34" charset="0"/>
              </a:rPr>
              <a:t>快速访问命令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233" y="1747805"/>
            <a:ext cx="10805931" cy="47670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z="1600" dirty="0">
                <a:cs typeface="Arial" panose="020B0604020202020204" pitchFamily="34" charset="0"/>
              </a:rPr>
              <a:t>常用命令显示在文档顶部的</a:t>
            </a:r>
            <a:r>
              <a:rPr lang="zh-CN" altLang="en-US" sz="1600" b="1" dirty="0">
                <a:cs typeface="Arial" panose="020B0604020202020204" pitchFamily="34" charset="0"/>
              </a:rPr>
              <a:t>快速访问工具栏</a:t>
            </a:r>
            <a:r>
              <a:rPr lang="zh-CN" altLang="en-US" sz="1600" dirty="0">
                <a:cs typeface="Arial" panose="020B0604020202020204" pitchFamily="34" charset="0"/>
              </a:rPr>
              <a:t>中，仅需</a:t>
            </a:r>
            <a:r>
              <a:rPr lang="zh-CN" altLang="en-US" dirty="0">
                <a:cs typeface="Arial" panose="020B0604020202020204" pitchFamily="34" charset="0"/>
              </a:rPr>
              <a:t>单击</a:t>
            </a:r>
            <a:r>
              <a:rPr lang="zh-CN" altLang="en-US" sz="1600" dirty="0">
                <a:cs typeface="Arial" panose="020B0604020202020204" pitchFamily="34" charset="0"/>
              </a:rPr>
              <a:t>即可使用。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5" y="2164624"/>
            <a:ext cx="6207312" cy="1797165"/>
          </a:xfrm>
          <a:prstGeom prst="rect">
            <a:avLst/>
          </a:prstGeom>
        </p:spPr>
      </p:pic>
      <p:sp>
        <p:nvSpPr>
          <p:cNvPr id="54" name="内容占位符 3"/>
          <p:cNvSpPr txBox="1">
            <a:spLocks/>
          </p:cNvSpPr>
          <p:nvPr/>
        </p:nvSpPr>
        <p:spPr>
          <a:xfrm>
            <a:off x="576233" y="3821376"/>
            <a:ext cx="5797135" cy="2505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如果当前显示的命令不是所需命令，请自定义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快速访问工具栏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。</a:t>
            </a: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请尝试：</a:t>
            </a: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选择“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自定义快速访问工具栏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”，然后选择要在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快速访问工具栏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中添加或要从中删除的命令名称。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034" y="3752346"/>
            <a:ext cx="3817784" cy="249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sz="3400">
                <a:cs typeface="Arial" panose="020B0604020202020204" pitchFamily="34" charset="0"/>
              </a:rPr>
              <a:t>在批注中提供反馈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9945" y="1731495"/>
            <a:ext cx="6692687" cy="3349729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cs typeface="Arial" panose="020B0604020202020204" pitchFamily="34" charset="0"/>
              </a:rPr>
              <a:t>批注以对话形式进行整理，让你可轻松讨论幻灯片上的内容。这是一种快速添加反馈的好方法。</a:t>
            </a:r>
          </a:p>
          <a:p>
            <a:pPr rtl="0"/>
            <a:r>
              <a:rPr lang="zh-CN" altLang="en-US" dirty="0">
                <a:cs typeface="Arial" panose="020B0604020202020204" pitchFamily="34" charset="0"/>
              </a:rPr>
              <a:t>请尝试：</a:t>
            </a:r>
          </a:p>
          <a:p>
            <a:pPr marL="342900" lvl="0" indent="-342900" rtl="0">
              <a:buFont typeface="+mj-lt"/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在段落中选择某个位置，然后选择“</a:t>
            </a:r>
            <a:r>
              <a:rPr lang="zh-CN" altLang="en-US" b="1" dirty="0">
                <a:cs typeface="Arial" panose="020B0604020202020204" pitchFamily="34" charset="0"/>
              </a:rPr>
              <a:t>审阅</a:t>
            </a:r>
            <a:r>
              <a:rPr lang="zh-CN" altLang="en-US" dirty="0">
                <a:cs typeface="Arial" panose="020B0604020202020204" pitchFamily="34" charset="0"/>
              </a:rPr>
              <a:t>”</a:t>
            </a:r>
            <a:br>
              <a:rPr lang="zh-CN" altLang="en-US" dirty="0">
                <a:cs typeface="Arial" panose="020B0604020202020204" pitchFamily="34" charset="0"/>
              </a:rPr>
            </a:br>
            <a:r>
              <a:rPr lang="zh-CN" altLang="en-US" dirty="0">
                <a:cs typeface="Arial" panose="020B0604020202020204" pitchFamily="34" charset="0"/>
              </a:rPr>
              <a:t>选项卡。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选择“</a:t>
            </a:r>
            <a:r>
              <a:rPr lang="zh-CN" altLang="en-US" b="1" dirty="0">
                <a:cs typeface="Arial" panose="020B0604020202020204" pitchFamily="34" charset="0"/>
              </a:rPr>
              <a:t>新建批注</a:t>
            </a:r>
            <a:r>
              <a:rPr lang="zh-CN" altLang="en-US" dirty="0">
                <a:cs typeface="Arial" panose="020B0604020202020204" pitchFamily="34" charset="0"/>
              </a:rPr>
              <a:t>”       ，然后键入内容。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选择“</a:t>
            </a:r>
            <a:r>
              <a:rPr lang="zh-CN" altLang="en-US" b="1" dirty="0">
                <a:cs typeface="Arial" panose="020B0604020202020204" pitchFamily="34" charset="0"/>
              </a:rPr>
              <a:t>答复</a:t>
            </a:r>
            <a:r>
              <a:rPr lang="zh-CN" altLang="en-US" dirty="0">
                <a:cs typeface="Arial" panose="020B0604020202020204" pitchFamily="34" charset="0"/>
              </a:rPr>
              <a:t>”并键入内容。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73" y="5170184"/>
            <a:ext cx="3930877" cy="503728"/>
          </a:xfrm>
          <a:prstGeom prst="rect">
            <a:avLst/>
          </a:prstGeom>
        </p:spPr>
      </p:pic>
      <p:sp>
        <p:nvSpPr>
          <p:cNvPr id="11" name="内容占位符 7"/>
          <p:cNvSpPr txBox="1">
            <a:spLocks/>
          </p:cNvSpPr>
          <p:nvPr/>
        </p:nvSpPr>
        <p:spPr>
          <a:xfrm>
            <a:off x="649944" y="5762871"/>
            <a:ext cx="10393975" cy="8893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4100"/>
              </a:spcBef>
            </a:pPr>
            <a:r>
              <a:rPr lang="zh-CN" altLang="en-US" b="1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提示：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如果想快速查看演示文稿中的批注，请选择屏幕底部的</a:t>
            </a:r>
            <a:r>
              <a:rPr lang="zh-CN" altLang="en-US" b="1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状态栏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中的</a:t>
            </a:r>
            <a:b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</a:b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“</a:t>
            </a:r>
            <a:r>
              <a:rPr lang="zh-CN" altLang="en-US" b="1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批注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”。</a:t>
            </a:r>
          </a:p>
        </p:txBody>
      </p:sp>
      <p:pic>
        <p:nvPicPr>
          <p:cNvPr id="4" name="图片 3" descr="徽标的特写&#10;&#10;生成的置信度非常高的说明">
            <a:extLst>
              <a:ext uri="{FF2B5EF4-FFF2-40B4-BE49-F238E27FC236}">
                <a16:creationId xmlns:a16="http://schemas.microsoft.com/office/drawing/2014/main" id="{41A2C312-C486-4398-890E-85024FB97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153" y="3870577"/>
            <a:ext cx="352381" cy="30476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D0C7020-70DF-403C-8E8C-383561EE3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258" y="2434930"/>
            <a:ext cx="2438095" cy="971429"/>
          </a:xfrm>
          <a:prstGeom prst="rect">
            <a:avLst/>
          </a:prstGeom>
        </p:spPr>
      </p:pic>
      <p:grpSp>
        <p:nvGrpSpPr>
          <p:cNvPr id="12" name="组 11">
            <a:extLst>
              <a:ext uri="{FF2B5EF4-FFF2-40B4-BE49-F238E27FC236}">
                <a16:creationId xmlns:a16="http://schemas.microsoft.com/office/drawing/2014/main" id="{112FCF1B-A886-4E39-85B1-F73360C0D1A0}"/>
              </a:ext>
            </a:extLst>
          </p:cNvPr>
          <p:cNvGrpSpPr/>
          <p:nvPr/>
        </p:nvGrpSpPr>
        <p:grpSpPr>
          <a:xfrm>
            <a:off x="6565762" y="3647901"/>
            <a:ext cx="2540925" cy="2055764"/>
            <a:chOff x="6565762" y="3647901"/>
            <a:chExt cx="2540925" cy="205576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5762" y="3647901"/>
              <a:ext cx="2540925" cy="2055764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01038F9-BEB1-45B3-A9AD-6CC0B109E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1395" y="4014463"/>
              <a:ext cx="2309657" cy="229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767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zh-cn" sz="3400" dirty="0">
                <a:cs typeface="Arial" panose="020B0604020202020204" pitchFamily="34" charset="0"/>
              </a:rPr>
              <a:t>专为团队合作而设计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67873" y="1731495"/>
            <a:ext cx="8218951" cy="4344839"/>
          </a:xfrm>
        </p:spPr>
        <p:txBody>
          <a:bodyPr rtlCol="0">
            <a:noAutofit/>
          </a:bodyPr>
          <a:lstStyle/>
          <a:p>
            <a:pPr rtl="0"/>
            <a:r>
              <a:rPr lang="zh-cn" dirty="0">
                <a:cs typeface="Arial" panose="020B0604020202020204" pitchFamily="34" charset="0"/>
              </a:rPr>
              <a:t>联机存储文档后，组员可同时处理该文档。</a:t>
            </a:r>
          </a:p>
          <a:p>
            <a:pPr rtl="0"/>
            <a:r>
              <a:rPr lang="zh-cn" dirty="0">
                <a:cs typeface="Arial" panose="020B0604020202020204" pitchFamily="34" charset="0"/>
              </a:rPr>
              <a:t>操作方式如下：</a:t>
            </a:r>
          </a:p>
          <a:p>
            <a:pPr marL="342900" lvl="0" indent="-342900" rtl="0">
              <a:buFont typeface="+mj-lt"/>
              <a:buAutoNum type="arabicPeriod"/>
            </a:pPr>
            <a:r>
              <a:rPr lang="zh-cn" dirty="0">
                <a:cs typeface="Arial" panose="020B0604020202020204" pitchFamily="34" charset="0"/>
              </a:rPr>
              <a:t>选择“</a:t>
            </a:r>
            <a:r>
              <a:rPr lang="zh-cn" b="1" dirty="0">
                <a:cs typeface="Arial" panose="020B0604020202020204" pitchFamily="34" charset="0"/>
              </a:rPr>
              <a:t>文件</a:t>
            </a:r>
            <a:r>
              <a:rPr lang="zh-cn" dirty="0">
                <a:cs typeface="Arial" panose="020B0604020202020204" pitchFamily="34" charset="0"/>
              </a:rPr>
              <a:t>”&gt;“</a:t>
            </a:r>
            <a:r>
              <a:rPr lang="zh-cn" b="1" dirty="0">
                <a:cs typeface="Arial" panose="020B0604020202020204" pitchFamily="34" charset="0"/>
              </a:rPr>
              <a:t>另存为</a:t>
            </a:r>
            <a:r>
              <a:rPr lang="zh-cn" dirty="0">
                <a:cs typeface="Arial" panose="020B0604020202020204" pitchFamily="34" charset="0"/>
              </a:rPr>
              <a:t>”，在 OneDrive 等联机位置处保存文档。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dirty="0">
                <a:cs typeface="Arial" panose="020B0604020202020204" pitchFamily="34" charset="0"/>
              </a:rPr>
              <a:t>从</a:t>
            </a:r>
            <a:r>
              <a:rPr lang="zh-cn" dirty="0"/>
              <a:t>功能区上方</a:t>
            </a:r>
            <a:r>
              <a:rPr lang="zh-cn" dirty="0">
                <a:cs typeface="Arial" panose="020B0604020202020204" pitchFamily="34" charset="0"/>
              </a:rPr>
              <a:t>选择“</a:t>
            </a:r>
            <a:r>
              <a:rPr lang="zh-cn" b="1" dirty="0">
                <a:cs typeface="Arial" panose="020B0604020202020204" pitchFamily="34" charset="0"/>
              </a:rPr>
              <a:t>共享</a:t>
            </a:r>
            <a:r>
              <a:rPr lang="zh-cn" dirty="0">
                <a:cs typeface="Arial" panose="020B0604020202020204" pitchFamily="34" charset="0"/>
              </a:rPr>
              <a:t>”按钮。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dirty="0">
                <a:cs typeface="Arial" panose="020B0604020202020204" pitchFamily="34" charset="0"/>
              </a:rPr>
              <a:t>邀请他人或发送链接，以便其与你一同编辑。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630" y="2726871"/>
            <a:ext cx="3618708" cy="235675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7BA87CF-E277-A645-B0CF-DF469BEAB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111" y="3275789"/>
            <a:ext cx="561976" cy="228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7327A6C-7E56-4BAE-AE65-D701EFB9E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01" y="4164639"/>
            <a:ext cx="4676190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8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646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sz="3400">
                <a:cs typeface="Arial" panose="020B0604020202020204" pitchFamily="34" charset="0"/>
              </a:rPr>
              <a:t>使用选择窗格进行有序整理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851" y="2742223"/>
            <a:ext cx="3287122" cy="2984998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1" y="1825624"/>
            <a:ext cx="6998207" cy="4672285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1500">
                <a:cs typeface="Arial" panose="020B0604020202020204" pitchFamily="34" charset="0"/>
              </a:rPr>
              <a:t>“</a:t>
            </a:r>
            <a:r>
              <a:rPr lang="zh-CN" altLang="en-US" sz="1500" b="1">
                <a:cs typeface="Arial" panose="020B0604020202020204" pitchFamily="34" charset="0"/>
              </a:rPr>
              <a:t>选择窗格</a:t>
            </a:r>
            <a:r>
              <a:rPr lang="zh-CN" altLang="en-US" sz="1500">
                <a:cs typeface="Arial" panose="020B0604020202020204" pitchFamily="34" charset="0"/>
              </a:rPr>
              <a:t>”是一款很好用的工具，可整理和管理幻灯片上的图片、形状和文本框等对象。“</a:t>
            </a:r>
            <a:r>
              <a:rPr lang="zh-CN" altLang="en-US" sz="1500" b="1">
                <a:cs typeface="Arial" panose="020B0604020202020204" pitchFamily="34" charset="0"/>
              </a:rPr>
              <a:t>选择窗格</a:t>
            </a:r>
            <a:r>
              <a:rPr lang="zh-CN" altLang="en-US" sz="1500">
                <a:cs typeface="Arial" panose="020B0604020202020204" pitchFamily="34" charset="0"/>
              </a:rPr>
              <a:t>”是订阅专属功能。如果有 </a:t>
            </a:r>
            <a:r>
              <a:rPr lang="en-US" altLang="zh-CN" sz="1500">
                <a:cs typeface="Arial" panose="020B0604020202020204" pitchFamily="34" charset="0"/>
              </a:rPr>
              <a:t>Office 365 </a:t>
            </a:r>
            <a:r>
              <a:rPr lang="zh-CN" altLang="en-US" sz="1500">
                <a:cs typeface="Arial" panose="020B0604020202020204" pitchFamily="34" charset="0"/>
              </a:rPr>
              <a:t>订阅，可自行尝试该功能：</a:t>
            </a:r>
          </a:p>
          <a:p>
            <a:pPr rtl="0"/>
            <a:r>
              <a:rPr lang="zh-CN" altLang="en-US" sz="1500">
                <a:cs typeface="Arial" panose="020B0604020202020204" pitchFamily="34" charset="0"/>
              </a:rPr>
              <a:t>请尝试：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altLang="en-US" sz="1500">
                <a:cs typeface="Arial" panose="020B0604020202020204" pitchFamily="34" charset="0"/>
              </a:rPr>
              <a:t>转到“</a:t>
            </a:r>
            <a:r>
              <a:rPr lang="zh-CN" altLang="en-US" sz="1500" b="1">
                <a:cs typeface="Arial" panose="020B0604020202020204" pitchFamily="34" charset="0"/>
              </a:rPr>
              <a:t>开始”</a:t>
            </a:r>
            <a:r>
              <a:rPr lang="zh-CN" altLang="en-US" sz="1500">
                <a:cs typeface="Arial" panose="020B0604020202020204" pitchFamily="34" charset="0"/>
              </a:rPr>
              <a:t>选项卡，选择“</a:t>
            </a:r>
            <a:r>
              <a:rPr lang="zh-CN" altLang="en-US" sz="1500" b="1">
                <a:cs typeface="Arial" panose="020B0604020202020204" pitchFamily="34" charset="0"/>
              </a:rPr>
              <a:t>排列</a:t>
            </a:r>
            <a:r>
              <a:rPr lang="zh-CN" altLang="en-US" sz="1500">
                <a:cs typeface="Arial" panose="020B0604020202020204" pitchFamily="34" charset="0"/>
              </a:rPr>
              <a:t>”</a:t>
            </a:r>
            <a:r>
              <a:rPr lang="en-US" altLang="zh-CN" sz="1500">
                <a:cs typeface="Arial" panose="020B0604020202020204" pitchFamily="34" charset="0"/>
              </a:rPr>
              <a:t>&gt;</a:t>
            </a:r>
            <a:br>
              <a:rPr lang="zh-CN" altLang="en-US" sz="1500">
                <a:cs typeface="Arial" panose="020B0604020202020204" pitchFamily="34" charset="0"/>
              </a:rPr>
            </a:br>
            <a:r>
              <a:rPr lang="zh-CN" altLang="en-US" sz="1500">
                <a:cs typeface="Arial" panose="020B0604020202020204" pitchFamily="34" charset="0"/>
              </a:rPr>
              <a:t>“</a:t>
            </a:r>
            <a:r>
              <a:rPr lang="zh-CN" altLang="en-US" sz="1500" b="1">
                <a:cs typeface="Arial" panose="020B0604020202020204" pitchFamily="34" charset="0"/>
              </a:rPr>
              <a:t>选择窗格</a:t>
            </a:r>
            <a:r>
              <a:rPr lang="zh-CN" altLang="en-US" sz="1500">
                <a:cs typeface="Arial" panose="020B0604020202020204" pitchFamily="34" charset="0"/>
              </a:rPr>
              <a:t>”</a:t>
            </a:r>
            <a:r>
              <a:rPr lang="zh-CN" altLang="en" sz="1500" b="1">
                <a:cs typeface="Arial" panose="020B0604020202020204" pitchFamily="34" charset="0"/>
              </a:rPr>
              <a:t>。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altLang="en-US" sz="1500">
                <a:cs typeface="Arial" panose="020B0604020202020204" pitchFamily="34" charset="0"/>
              </a:rPr>
              <a:t>尝试重命名对象：双击“</a:t>
            </a:r>
            <a:r>
              <a:rPr lang="zh-CN" altLang="en-US" sz="1500" b="1">
                <a:cs typeface="Arial" panose="020B0604020202020204" pitchFamily="34" charset="0"/>
              </a:rPr>
              <a:t>选择窗格</a:t>
            </a:r>
            <a:r>
              <a:rPr lang="zh-CN" altLang="en-US" sz="1500">
                <a:cs typeface="Arial" panose="020B0604020202020204" pitchFamily="34" charset="0"/>
              </a:rPr>
              <a:t>”中</a:t>
            </a:r>
            <a:br>
              <a:rPr lang="zh-CN" altLang="en-US" sz="1500">
                <a:cs typeface="Arial" panose="020B0604020202020204" pitchFamily="34" charset="0"/>
              </a:rPr>
            </a:br>
            <a:r>
              <a:rPr lang="zh-CN" altLang="en-US" sz="1500">
                <a:cs typeface="Arial" panose="020B0604020202020204" pitchFamily="34" charset="0"/>
              </a:rPr>
              <a:t>的“</a:t>
            </a:r>
            <a:r>
              <a:rPr lang="zh-CN" altLang="en-US" sz="1500"/>
              <a:t>大灰色矩形</a:t>
            </a:r>
            <a:r>
              <a:rPr lang="zh-CN" altLang="en-US" sz="1500">
                <a:cs typeface="Arial" panose="020B0604020202020204" pitchFamily="34" charset="0"/>
              </a:rPr>
              <a:t>”名称并键入新名称。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altLang="en-US" sz="1500">
                <a:cs typeface="Arial" panose="020B0604020202020204" pitchFamily="34" charset="0"/>
              </a:rPr>
              <a:t>尝试更改对象的顺序：在“</a:t>
            </a:r>
            <a:r>
              <a:rPr lang="zh-CN" altLang="en-US" sz="1500" b="1">
                <a:cs typeface="Arial" panose="020B0604020202020204" pitchFamily="34" charset="0"/>
              </a:rPr>
              <a:t>选择窗格</a:t>
            </a:r>
            <a:r>
              <a:rPr lang="zh-CN" altLang="en-US" sz="1500">
                <a:cs typeface="Arial" panose="020B0604020202020204" pitchFamily="34" charset="0"/>
              </a:rPr>
              <a:t>”</a:t>
            </a:r>
            <a:br>
              <a:rPr lang="zh-CN" altLang="en-US" sz="1500">
                <a:cs typeface="Arial" panose="020B0604020202020204" pitchFamily="34" charset="0"/>
              </a:rPr>
            </a:br>
            <a:r>
              <a:rPr lang="zh-CN" altLang="en-US" sz="1500">
                <a:cs typeface="Arial" panose="020B0604020202020204" pitchFamily="34" charset="0"/>
              </a:rPr>
              <a:t>中，拖放大灰色矩形，使它位于顶部。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altLang="en-US" sz="1500">
                <a:cs typeface="Arial" panose="020B0604020202020204" pitchFamily="34" charset="0"/>
              </a:rPr>
              <a:t>若要在“</a:t>
            </a:r>
            <a:r>
              <a:rPr lang="zh-CN" altLang="en-US" sz="1500" b="1">
                <a:cs typeface="Arial" panose="020B0604020202020204" pitchFamily="34" charset="0"/>
              </a:rPr>
              <a:t>选择窗格</a:t>
            </a:r>
            <a:r>
              <a:rPr lang="zh-CN" altLang="en-US" sz="1500">
                <a:cs typeface="Arial" panose="020B0604020202020204" pitchFamily="34" charset="0"/>
              </a:rPr>
              <a:t>”中切换对象的可见性，</a:t>
            </a:r>
            <a:br>
              <a:rPr lang="zh-CN" altLang="en-US" sz="1500">
                <a:cs typeface="Arial" panose="020B0604020202020204" pitchFamily="34" charset="0"/>
              </a:rPr>
            </a:br>
            <a:r>
              <a:rPr lang="zh-CN" altLang="en-US" sz="1500">
                <a:cs typeface="Arial" panose="020B0604020202020204" pitchFamily="34" charset="0"/>
              </a:rPr>
              <a:t>请单击“显示</a:t>
            </a:r>
            <a:r>
              <a:rPr lang="en-US" altLang="zh-CN" sz="1500">
                <a:cs typeface="Arial" panose="020B0604020202020204" pitchFamily="34" charset="0"/>
              </a:rPr>
              <a:t>/</a:t>
            </a:r>
            <a:r>
              <a:rPr lang="zh-CN" altLang="en-US" sz="1500">
                <a:cs typeface="Arial" panose="020B0604020202020204" pitchFamily="34" charset="0"/>
              </a:rPr>
              <a:t>隐藏”复选框。</a:t>
            </a:r>
          </a:p>
        </p:txBody>
      </p:sp>
      <p:sp>
        <p:nvSpPr>
          <p:cNvPr id="6" name="大灰色矩形" descr="大灰色矩形"/>
          <p:cNvSpPr/>
          <p:nvPr/>
        </p:nvSpPr>
        <p:spPr>
          <a:xfrm>
            <a:off x="8971719" y="1630837"/>
            <a:ext cx="2959726" cy="494075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小蓝色矩形" descr="小蓝色矩形"/>
          <p:cNvSpPr/>
          <p:nvPr/>
        </p:nvSpPr>
        <p:spPr>
          <a:xfrm>
            <a:off x="9281160" y="2836135"/>
            <a:ext cx="2332740" cy="25301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 9" descr="“选择窗格”中用于切换可见性的“显示/隐藏”复选框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183" y="5562629"/>
            <a:ext cx="543336" cy="35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309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sz="3400">
                <a:cs typeface="Arial" panose="020B0604020202020204" pitchFamily="34" charset="0"/>
              </a:rPr>
              <a:t>从离开的位置继续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24443" y="1630838"/>
            <a:ext cx="7359497" cy="494075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cs typeface="Arial" panose="020B0604020202020204" pitchFamily="34" charset="0"/>
              </a:rPr>
              <a:t>登录到 </a:t>
            </a:r>
            <a:r>
              <a:rPr lang="en-US" altLang="zh-CN" dirty="0">
                <a:cs typeface="Arial" panose="020B0604020202020204" pitchFamily="34" charset="0"/>
              </a:rPr>
              <a:t>Office 365 </a:t>
            </a:r>
            <a:r>
              <a:rPr lang="zh-CN" altLang="en-US" dirty="0">
                <a:cs typeface="Arial" panose="020B0604020202020204" pitchFamily="34" charset="0"/>
              </a:rPr>
              <a:t>后，文档与你随行。通过登录，将 </a:t>
            </a:r>
            <a:r>
              <a:rPr lang="en-US" altLang="zh-CN" dirty="0">
                <a:cs typeface="Arial" panose="020B0604020202020204" pitchFamily="34" charset="0"/>
              </a:rPr>
              <a:t>Office </a:t>
            </a:r>
            <a:r>
              <a:rPr lang="zh-CN" altLang="en-US" dirty="0">
                <a:cs typeface="Arial" panose="020B0604020202020204" pitchFamily="34" charset="0"/>
              </a:rPr>
              <a:t>与你和云端连接。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>
                <a:cs typeface="Arial" panose="020B0604020202020204" pitchFamily="34" charset="0"/>
              </a:rPr>
              <a:t>每次启动程序时，均可在任意设备上查看最近打开过的文档。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/>
              <a:t>是否收藏了演示文稿？将该文稿固定在启动 </a:t>
            </a:r>
            <a:r>
              <a:rPr lang="en-US" altLang="zh-CN" dirty="0"/>
              <a:t>Office </a:t>
            </a:r>
            <a:r>
              <a:rPr lang="zh-CN" altLang="en-US" dirty="0"/>
              <a:t>程序时显</a:t>
            </a:r>
            <a:br>
              <a:rPr lang="en-US" altLang="zh-CN" dirty="0"/>
            </a:br>
            <a:r>
              <a:rPr lang="zh-CN" altLang="en-US" dirty="0"/>
              <a:t>示第一个屏幕上。</a:t>
            </a:r>
            <a:r>
              <a:rPr lang="zh-CN" altLang="en-US" dirty="0">
                <a:cs typeface="Arial" panose="020B0604020202020204" pitchFamily="34" charset="0"/>
              </a:rPr>
              <a:t>即使在其他计算机上登录到 </a:t>
            </a:r>
            <a:r>
              <a:rPr lang="en-US" altLang="zh-CN" dirty="0">
                <a:cs typeface="Arial" panose="020B0604020202020204" pitchFamily="34" charset="0"/>
              </a:rPr>
              <a:t>Office</a:t>
            </a:r>
            <a:r>
              <a:rPr lang="zh-CN" altLang="en-US" dirty="0">
                <a:cs typeface="Arial" panose="020B0604020202020204" pitchFamily="34" charset="0"/>
              </a:rPr>
              <a:t>，该文稿</a:t>
            </a:r>
            <a:br>
              <a:rPr lang="en-US" altLang="zh-CN" dirty="0">
                <a:cs typeface="Arial" panose="020B0604020202020204" pitchFamily="34" charset="0"/>
              </a:rPr>
            </a:br>
            <a:r>
              <a:rPr lang="zh-CN" altLang="en-US" dirty="0">
                <a:cs typeface="Arial" panose="020B0604020202020204" pitchFamily="34" charset="0"/>
              </a:rPr>
              <a:t>也将保持固定。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dirty="0">
                <a:cs typeface="Arial" panose="020B0604020202020204" pitchFamily="34" charset="0"/>
              </a:rPr>
              <a:t>PowerPoint </a:t>
            </a:r>
            <a:r>
              <a:rPr lang="zh-CN" altLang="en-US" dirty="0">
                <a:cs typeface="Arial" panose="020B0604020202020204" pitchFamily="34" charset="0"/>
              </a:rPr>
              <a:t>会跟踪你离开的位置。</a:t>
            </a:r>
            <a:br>
              <a:rPr lang="en-US" altLang="zh-CN" dirty="0">
                <a:cs typeface="Arial" panose="020B0604020202020204" pitchFamily="34" charset="0"/>
              </a:rPr>
            </a:br>
            <a:r>
              <a:rPr lang="zh-CN" altLang="en-US" dirty="0">
                <a:cs typeface="Arial" panose="020B0604020202020204" pitchFamily="34" charset="0"/>
              </a:rPr>
              <a:t>下次打开演示文稿时，</a:t>
            </a:r>
            <a:r>
              <a:rPr lang="en-US" altLang="zh-CN" dirty="0">
                <a:cs typeface="Arial" panose="020B0604020202020204" pitchFamily="34" charset="0"/>
              </a:rPr>
              <a:t>PowerPoint </a:t>
            </a:r>
            <a:br>
              <a:rPr lang="en-US" altLang="zh-CN" dirty="0">
                <a:cs typeface="Arial" panose="020B0604020202020204" pitchFamily="34" charset="0"/>
              </a:rPr>
            </a:br>
            <a:r>
              <a:rPr lang="zh-CN" altLang="en-US" dirty="0">
                <a:cs typeface="Arial" panose="020B0604020202020204" pitchFamily="34" charset="0"/>
              </a:rPr>
              <a:t>会邀请你直接跳转到上次阅读或编辑</a:t>
            </a:r>
            <a:br>
              <a:rPr lang="en-US" altLang="zh-CN" dirty="0">
                <a:cs typeface="Arial" panose="020B0604020202020204" pitchFamily="34" charset="0"/>
              </a:rPr>
            </a:br>
            <a:r>
              <a:rPr lang="zh-CN" altLang="en-US" dirty="0">
                <a:cs typeface="Arial" panose="020B0604020202020204" pitchFamily="34" charset="0"/>
              </a:rPr>
              <a:t>的位置。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365" y="2091688"/>
            <a:ext cx="1041399" cy="103709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53" y="3387762"/>
            <a:ext cx="6604792" cy="19634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878" y="5171412"/>
            <a:ext cx="1578128" cy="43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4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还有 </a:t>
            </a:r>
            <a:r>
              <a:rPr lang="en-US" altLang="zh-CN"/>
              <a:t>PowerPoint for Mac </a:t>
            </a:r>
            <a:r>
              <a:rPr lang="zh-CN" altLang="en-US"/>
              <a:t>相关问题吗？</a:t>
            </a:r>
          </a:p>
        </p:txBody>
      </p:sp>
      <p:sp>
        <p:nvSpPr>
          <p:cNvPr id="8" name="内容占位符 4"/>
          <p:cNvSpPr txBox="1">
            <a:spLocks/>
          </p:cNvSpPr>
          <p:nvPr/>
        </p:nvSpPr>
        <p:spPr>
          <a:xfrm>
            <a:off x="823998" y="3195103"/>
            <a:ext cx="9796189" cy="687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ts val="36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在 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PowerPoint for Mac 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帮助中心了解详细信息。</a:t>
            </a:r>
          </a:p>
        </p:txBody>
      </p:sp>
      <p:pic>
        <p:nvPicPr>
          <p:cNvPr id="10" name="图片 9" descr="其超链接指向 PowerPoint for Mac 帮助中心的向右箭头。选择该图像，在 PowerPoint for Mac 帮助中心了解详细信息">
            <a:hlinkClick r:id="rId3" tooltip="选择此处，在 PowerPoint for Mac 帮助中心了解详细信息。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755" y="3154680"/>
            <a:ext cx="661940" cy="661940"/>
          </a:xfrm>
          <a:prstGeom prst="rect">
            <a:avLst/>
          </a:prstGeom>
        </p:spPr>
      </p:pic>
      <p:sp>
        <p:nvSpPr>
          <p:cNvPr id="7" name="内容占位符 5"/>
          <p:cNvSpPr txBox="1">
            <a:spLocks/>
          </p:cNvSpPr>
          <p:nvPr/>
        </p:nvSpPr>
        <p:spPr>
          <a:xfrm>
            <a:off x="823998" y="2669297"/>
            <a:ext cx="4682996" cy="494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在幻灯片放映模式下选择箭头</a:t>
            </a:r>
          </a:p>
        </p:txBody>
      </p:sp>
    </p:spTree>
    <p:extLst>
      <p:ext uri="{BB962C8B-B14F-4D97-AF65-F5344CB8AC3E}">
        <p14:creationId xmlns:p14="http://schemas.microsoft.com/office/powerpoint/2010/main" val="3346762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686_TF16391504" id="{42763C58-D974-4751-A3AE-468BA3C9D01C}" vid="{F6D5F0C1-16C0-4482-B2A1-CE2232936AA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欢迎文档</Template>
  <TotalTime>0</TotalTime>
  <Words>387</Words>
  <Application>Microsoft Macintosh PowerPoint</Application>
  <PresentationFormat>宽屏</PresentationFormat>
  <Paragraphs>43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Microsoft YaHei UI</vt:lpstr>
      <vt:lpstr>Arial</vt:lpstr>
      <vt:lpstr>欢迎文档</vt:lpstr>
      <vt:lpstr>欢迎使用 PowerPoint for Mac</vt:lpstr>
      <vt:lpstr>快速访问命令</vt:lpstr>
      <vt:lpstr>在批注中提供反馈</vt:lpstr>
      <vt:lpstr>专为团队合作而设计</vt:lpstr>
      <vt:lpstr>使用选择窗格进行有序整理</vt:lpstr>
      <vt:lpstr>从离开的位置继续</vt:lpstr>
      <vt:lpstr>还有 PowerPoint for Mac 相关问题吗？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欢迎使用 PowerPoint for Mac</dc:title>
  <dc:subject/>
  <dc:creator>起 得文</dc:creator>
  <cp:keywords/>
  <dc:description/>
  <cp:lastModifiedBy>起 得文</cp:lastModifiedBy>
  <cp:revision>1</cp:revision>
  <dcterms:created xsi:type="dcterms:W3CDTF">2019-08-19T17:14:36Z</dcterms:created>
  <dcterms:modified xsi:type="dcterms:W3CDTF">2019-08-19T17:15:07Z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