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 ben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2105247" y="1"/>
            <a:ext cx="7038765" cy="5138760"/>
            <a:chOff x="3388635" y="43347"/>
            <a:chExt cx="5755327" cy="4201766"/>
          </a:xfrm>
        </p:grpSpPr>
        <p:sp>
          <p:nvSpPr>
            <p:cNvPr id="53" name="Shape 53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Robot Soccer Design</a:t>
            </a:r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/-!#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Milestones: Competitions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Practice Competition 3 - March 29 (2v2)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Build a second robot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Cooperative AI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Pass the ball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Practice Competition 4 - April 5 (2v2)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Fix issues from competition 3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System refinement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Final Competition - April 18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Score more points than the other team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Special effects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Project overview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Action Item Review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Program Status</a:t>
            </a:r>
          </a:p>
          <a:p>
            <a:pPr indent="-38735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500">
                <a:solidFill>
                  <a:srgbClr val="000000"/>
                </a:solidFill>
              </a:rPr>
              <a:t>Next Steps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Next Steps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Software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vision more robust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 estimator with lag compensation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Improve 1 and 2 player AI strategies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Hardware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Build second robot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 kicker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design more robust and durable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/>
              <a:t>Questions?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" sz="2500"/>
              <a:t>Project overview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" sz="2500"/>
              <a:t>Action Item Review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buFont typeface="Arial"/>
              <a:buChar char="●"/>
            </a:pPr>
            <a:r>
              <a:rPr lang="en" sz="2500"/>
              <a:t>Program Status</a:t>
            </a:r>
          </a:p>
          <a:p>
            <a:pPr indent="-387350" lvl="0" marL="457200">
              <a:spcBef>
                <a:spcPts val="0"/>
              </a:spcBef>
              <a:buSzPct val="100000"/>
              <a:buChar char="●"/>
            </a:pPr>
            <a:r>
              <a:rPr lang="en" sz="2500"/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500">
                <a:solidFill>
                  <a:srgbClr val="000000"/>
                </a:solidFill>
              </a:rPr>
              <a:t>Project overview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Action Item Review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Program Status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Next Steps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72075" y="2244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Project</a:t>
            </a:r>
            <a:r>
              <a:rPr lang="en" sz="2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Overview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Project overview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500">
                <a:solidFill>
                  <a:srgbClr val="000000"/>
                </a:solidFill>
              </a:rPr>
              <a:t>Action Item Review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Program Status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Next Steps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 Item Review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Software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Get a working vision node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Integrate with hardware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Continue to develop effective AI strategies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Hardware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Prepare for skills competition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Implement motion PID control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Get simple movements working well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Refine robot design - make it more robust and durable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Milestones: Previous Milestones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Skills Competition - February 15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Spinning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Move to specified point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 Tournament - March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Intercept ball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Dribble ball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Project overview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Action Item Review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500">
                <a:solidFill>
                  <a:srgbClr val="000000"/>
                </a:solidFill>
              </a:rPr>
              <a:t>Program Status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Next Steps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Milestones: Competitions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Practice Competition 1 - March 13 (1v1)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Build new robot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Avoid other robots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Push ball into goal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Block the ball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Practice Competition 2 - March 22 (1v1)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Fix issues from competition 1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Kick the ball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Steal the ball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