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8"/>
    <p:restoredTop sz="94684"/>
  </p:normalViewPr>
  <p:slideViewPr>
    <p:cSldViewPr snapToGrid="0" snapToObjects="1">
      <p:cViewPr>
        <p:scale>
          <a:sx n="155" d="100"/>
          <a:sy n="155" d="100"/>
        </p:scale>
        <p:origin x="14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3D70-E9B2-0D42-B862-A0D211448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14C6A-5944-0441-8541-FC091B0F9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BDDD-3889-7D41-BAE2-819B34DE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953-A551-0448-B689-F59A7652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2F87-6778-C847-A97F-E464EB3B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6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2138-1CCF-194D-96F9-6CBB5F8D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12CDC-5450-6E47-B6D8-005EA9C2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7600-525A-0F40-B28A-2449C999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87B1-9EC7-D248-978C-00C926E6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350B4-9A78-2940-A06C-84B2879E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194FA-E7A1-D44F-B365-74ECD50C0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271D1-62B7-0E4B-82BC-15929640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1596-3224-7B4A-86F2-4F6B8A94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4994-CD0E-9E43-9F47-578C0F64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11ED-2B50-EA42-A17D-4287D45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6D28-7F47-B746-9774-DCF49665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7177-0F45-C64F-9BA2-C377E4AA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C5A5-BB9C-EA4C-AADC-E5281F35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D82B-C347-804C-A2EF-3D801AD9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AEFF-06D2-FE48-AA61-F3EC0A76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ED43-842D-014B-B224-06CEB472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7F15-6FD5-1F42-BDC2-4BD96381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1038-1CC9-D840-B439-C590CC25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B813-E2FB-AD4B-A4A0-6BFCEFCD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B50A-CDD4-694E-8D75-5AE5EB42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DE18-ABC4-8547-9DBB-772DE2E2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E735-C44E-524E-8EB9-FFA69BB5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3EAAB-A767-7041-95C0-FBA9D6EC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7FE25-B88B-0A48-942C-3331610D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E259-E0E8-FD40-8D1E-3385FD4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3D398-7567-794B-A296-01D933A3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DED0-8C0D-774E-BC83-F2B3EB69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5976C-277E-3345-86D2-5BE34B71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4A81-88C4-914D-B596-2FCEDED0E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0C423-5AD6-8F42-85E0-9FE4874A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B3D37-FB58-E745-94F9-E1FA25B3B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15DA9-AB17-454B-BB60-E6C9A5EF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D8D3A-60E2-1644-BDC0-8914FCE9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B43C4-A534-E542-9BF9-AF8533A3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24F3-14FF-5F4F-8530-8547D673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B4B33-D6C1-5C46-9BAB-8D9E169B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DB0C3-4C0C-0C49-B64B-2CF0B273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DD5C-A9AE-CE43-A3F7-EC12CDBF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5A217-15F8-D54B-A89E-2064431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FA448-9170-C24F-AD58-500FCBD1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63A2C-3C53-E34F-9047-5A8BAB5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93EF-F89B-414E-BF46-AD1494E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2934-11CB-2F44-B564-E8491011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CEA3-1DC2-8048-8A31-7DC4329C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BD7F-84CA-134E-915E-488E8A1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F0C3-04BA-6141-B7DF-7532D464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5335A-40E5-174A-92EE-A8D4AC9F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894E-BA35-4244-AD48-00C98C26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A07FF-EC21-4047-A312-F5CD773E6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D1A9D-71E5-274A-9643-DD02EBB6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CEA5A-E0F4-C44F-B290-DB74FF5F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B5076-0A26-0F4D-8775-707BBDE3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F32B6-576B-A245-9468-B5796C04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60793-9C08-1849-828D-4A553D4A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E7FD-3820-854E-84A1-AA99923F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219CA-0B71-394A-8DB4-20FBED44B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94B8-2BC2-2B4D-8251-B850A08616D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76AB-CB23-F24E-9EC6-A66F85420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CE85-FB4D-F643-B705-8D81A72ED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2051-FC18-144E-9ACF-A3EE8EA3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C157501-78A8-D443-B237-906C9E82866D}"/>
              </a:ext>
            </a:extLst>
          </p:cNvPr>
          <p:cNvSpPr/>
          <p:nvPr/>
        </p:nvSpPr>
        <p:spPr>
          <a:xfrm rot="3095647">
            <a:off x="4948480" y="1627737"/>
            <a:ext cx="1093067" cy="1447695"/>
          </a:xfrm>
          <a:prstGeom prst="parallelogram">
            <a:avLst>
              <a:gd name="adj" fmla="val 424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E61D5-FED3-2A4E-8EA2-A215F077BD92}"/>
              </a:ext>
            </a:extLst>
          </p:cNvPr>
          <p:cNvSpPr/>
          <p:nvPr/>
        </p:nvSpPr>
        <p:spPr>
          <a:xfrm>
            <a:off x="7972148" y="4935984"/>
            <a:ext cx="355106" cy="2840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9D5345-32BC-3C40-B90D-35542229F84E}"/>
              </a:ext>
            </a:extLst>
          </p:cNvPr>
          <p:cNvCxnSpPr>
            <a:cxnSpLocks/>
          </p:cNvCxnSpPr>
          <p:nvPr/>
        </p:nvCxnSpPr>
        <p:spPr>
          <a:xfrm>
            <a:off x="3808520" y="5224285"/>
            <a:ext cx="522007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C3B92B-6580-C749-9965-B734E6622418}"/>
              </a:ext>
            </a:extLst>
          </p:cNvPr>
          <p:cNvCxnSpPr>
            <a:cxnSpLocks/>
          </p:cNvCxnSpPr>
          <p:nvPr/>
        </p:nvCxnSpPr>
        <p:spPr>
          <a:xfrm>
            <a:off x="5859262" y="2539014"/>
            <a:ext cx="2308194" cy="25301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13310F-F4A4-694A-8CF5-FF26A129ED5E}"/>
              </a:ext>
            </a:extLst>
          </p:cNvPr>
          <p:cNvCxnSpPr>
            <a:cxnSpLocks/>
          </p:cNvCxnSpPr>
          <p:nvPr/>
        </p:nvCxnSpPr>
        <p:spPr>
          <a:xfrm>
            <a:off x="4740985" y="1306056"/>
            <a:ext cx="887458" cy="9755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8620BF-ABD3-D842-B918-69C0D78BA631}"/>
              </a:ext>
            </a:extLst>
          </p:cNvPr>
          <p:cNvCxnSpPr>
            <a:cxnSpLocks/>
          </p:cNvCxnSpPr>
          <p:nvPr/>
        </p:nvCxnSpPr>
        <p:spPr>
          <a:xfrm flipV="1">
            <a:off x="4726404" y="1290513"/>
            <a:ext cx="0" cy="393843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782F3B-6919-9341-B10F-B52C4DEACF33}"/>
              </a:ext>
            </a:extLst>
          </p:cNvPr>
          <p:cNvCxnSpPr>
            <a:cxnSpLocks/>
          </p:cNvCxnSpPr>
          <p:nvPr/>
        </p:nvCxnSpPr>
        <p:spPr>
          <a:xfrm flipV="1">
            <a:off x="4589755" y="1305018"/>
            <a:ext cx="142043" cy="10475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64C4FB-6DC5-3D4A-BFFB-4CBAC6978EB8}"/>
              </a:ext>
            </a:extLst>
          </p:cNvPr>
          <p:cNvCxnSpPr>
            <a:cxnSpLocks/>
          </p:cNvCxnSpPr>
          <p:nvPr/>
        </p:nvCxnSpPr>
        <p:spPr>
          <a:xfrm flipH="1" flipV="1">
            <a:off x="4731798" y="1296140"/>
            <a:ext cx="248576" cy="155359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6EF7C2-67A0-6C46-91CC-28277BB1DABA}"/>
              </a:ext>
            </a:extLst>
          </p:cNvPr>
          <p:cNvCxnSpPr>
            <a:cxnSpLocks/>
          </p:cNvCxnSpPr>
          <p:nvPr/>
        </p:nvCxnSpPr>
        <p:spPr>
          <a:xfrm flipH="1" flipV="1">
            <a:off x="4722920" y="1305017"/>
            <a:ext cx="1660125" cy="102093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FE17F1-8395-EF4C-9509-C2F5B8BACC2D}"/>
              </a:ext>
            </a:extLst>
          </p:cNvPr>
          <p:cNvCxnSpPr>
            <a:cxnSpLocks/>
          </p:cNvCxnSpPr>
          <p:nvPr/>
        </p:nvCxnSpPr>
        <p:spPr>
          <a:xfrm flipH="1" flipV="1">
            <a:off x="4731798" y="1296140"/>
            <a:ext cx="1269508" cy="54154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29AED2-317A-A740-8FC6-D736B7E7058F}"/>
              </a:ext>
            </a:extLst>
          </p:cNvPr>
          <p:cNvCxnSpPr>
            <a:cxnSpLocks/>
          </p:cNvCxnSpPr>
          <p:nvPr/>
        </p:nvCxnSpPr>
        <p:spPr>
          <a:xfrm>
            <a:off x="5619565" y="2272683"/>
            <a:ext cx="239697" cy="2574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5946F7-CB53-5744-B195-AC9436E77DCA}"/>
              </a:ext>
            </a:extLst>
          </p:cNvPr>
          <p:cNvCxnSpPr>
            <a:cxnSpLocks/>
          </p:cNvCxnSpPr>
          <p:nvPr/>
        </p:nvCxnSpPr>
        <p:spPr>
          <a:xfrm flipH="1">
            <a:off x="5362113" y="2272683"/>
            <a:ext cx="266330" cy="1242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D07A73-DAC0-C047-8C4E-D211DEF168C2}"/>
              </a:ext>
            </a:extLst>
          </p:cNvPr>
          <p:cNvCxnSpPr>
            <a:cxnSpLocks/>
          </p:cNvCxnSpPr>
          <p:nvPr/>
        </p:nvCxnSpPr>
        <p:spPr>
          <a:xfrm flipH="1" flipV="1">
            <a:off x="5539666" y="2672179"/>
            <a:ext cx="1429306" cy="238809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1CF0D0-799D-3B4B-BE93-5BD227852186}"/>
              </a:ext>
            </a:extLst>
          </p:cNvPr>
          <p:cNvCxnSpPr>
            <a:cxnSpLocks/>
          </p:cNvCxnSpPr>
          <p:nvPr/>
        </p:nvCxnSpPr>
        <p:spPr>
          <a:xfrm flipH="1">
            <a:off x="6951216" y="5070629"/>
            <a:ext cx="120884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7F2261-8601-DE41-8947-1358BAA7819D}"/>
              </a:ext>
            </a:extLst>
          </p:cNvPr>
          <p:cNvCxnSpPr>
            <a:cxnSpLocks/>
          </p:cNvCxnSpPr>
          <p:nvPr/>
        </p:nvCxnSpPr>
        <p:spPr>
          <a:xfrm flipH="1" flipV="1">
            <a:off x="4722921" y="1305017"/>
            <a:ext cx="656947" cy="10919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9AE91C-68FA-864E-B9AF-07A76FE4E093}"/>
              </a:ext>
            </a:extLst>
          </p:cNvPr>
          <p:cNvCxnSpPr>
            <a:cxnSpLocks/>
          </p:cNvCxnSpPr>
          <p:nvPr/>
        </p:nvCxnSpPr>
        <p:spPr>
          <a:xfrm flipH="1" flipV="1">
            <a:off x="5372471" y="2398451"/>
            <a:ext cx="158317" cy="2648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A1A9001A-AE8D-6147-B372-42D800C6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419" y="3505199"/>
            <a:ext cx="414173" cy="21571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08EF34B-C337-A347-AA4F-2CB07A9F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29" y="4800600"/>
            <a:ext cx="389815" cy="2214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4AFDCFB-209F-0A4C-99F0-B9A73087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407" y="3459480"/>
            <a:ext cx="190975" cy="2005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F4DA691-DFFA-9343-B7AE-8096F37A0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147" y="2027470"/>
            <a:ext cx="371136" cy="21087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1B1EBC6-4D4D-AB4F-9630-9B3DF6C8F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616" y="2361459"/>
            <a:ext cx="350117" cy="2307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95121C8-59D3-4E46-BE71-9F3B8F392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0258" y="4700824"/>
            <a:ext cx="576062" cy="21602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7B42D1E-C4F0-D44B-A3A8-CD5AAE9BFF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2444" y="1058300"/>
            <a:ext cx="1408344" cy="171749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579034-104D-624C-AA78-037CED855A3B}"/>
              </a:ext>
            </a:extLst>
          </p:cNvPr>
          <p:cNvCxnSpPr>
            <a:cxnSpLocks/>
          </p:cNvCxnSpPr>
          <p:nvPr/>
        </p:nvCxnSpPr>
        <p:spPr>
          <a:xfrm flipH="1">
            <a:off x="5308600" y="2277763"/>
            <a:ext cx="31984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53506486-5EB8-1B45-9693-D9B37620F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5720" y="1849604"/>
            <a:ext cx="635000" cy="219226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1862D0-8F94-7D48-8C0F-6D71CF0F3996}"/>
              </a:ext>
            </a:extLst>
          </p:cNvPr>
          <p:cNvCxnSpPr>
            <a:cxnSpLocks/>
            <a:endCxn id="85" idx="3"/>
          </p:cNvCxnSpPr>
          <p:nvPr/>
        </p:nvCxnSpPr>
        <p:spPr>
          <a:xfrm flipH="1" flipV="1">
            <a:off x="4490720" y="1959217"/>
            <a:ext cx="797560" cy="30646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9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Beard</dc:creator>
  <cp:lastModifiedBy>Randy Beard</cp:lastModifiedBy>
  <cp:revision>10</cp:revision>
  <dcterms:created xsi:type="dcterms:W3CDTF">2019-07-31T13:55:29Z</dcterms:created>
  <dcterms:modified xsi:type="dcterms:W3CDTF">2019-09-06T15:21:41Z</dcterms:modified>
</cp:coreProperties>
</file>