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4"/>
    <p:restoredTop sz="94643"/>
  </p:normalViewPr>
  <p:slideViewPr>
    <p:cSldViewPr snapToGrid="0" snapToObjects="1">
      <p:cViewPr>
        <p:scale>
          <a:sx n="73" d="100"/>
          <a:sy n="73" d="100"/>
        </p:scale>
        <p:origin x="264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3D70-E9B2-0D42-B862-A0D211448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14C6A-5944-0441-8541-FC091B0F9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9BDDD-3889-7D41-BAE2-819B34DE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94B8-2BC2-2B4D-8251-B850A08616DF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A953-A551-0448-B689-F59A7652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02F87-6778-C847-A97F-E464EB3B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2051-FC18-144E-9ACF-A3EE8EA3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6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2138-1CCF-194D-96F9-6CBB5F8D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12CDC-5450-6E47-B6D8-005EA9C23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A7600-525A-0F40-B28A-2449C999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94B8-2BC2-2B4D-8251-B850A08616DF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187B1-9EC7-D248-978C-00C926E6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350B4-9A78-2940-A06C-84B2879E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2051-FC18-144E-9ACF-A3EE8EA3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5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194FA-E7A1-D44F-B365-74ECD50C0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271D1-62B7-0E4B-82BC-15929640B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91596-3224-7B4A-86F2-4F6B8A94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94B8-2BC2-2B4D-8251-B850A08616DF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F4994-CD0E-9E43-9F47-578C0F64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11ED-2B50-EA42-A17D-4287D453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2051-FC18-144E-9ACF-A3EE8EA3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4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6D28-7F47-B746-9774-DCF49665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87177-0F45-C64F-9BA2-C377E4AA6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0C5A5-BB9C-EA4C-AADC-E5281F35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94B8-2BC2-2B4D-8251-B850A08616DF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8D82B-C347-804C-A2EF-3D801AD9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5AEFF-06D2-FE48-AA61-F3EC0A76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2051-FC18-144E-9ACF-A3EE8EA3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ED43-842D-014B-B224-06CEB472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57F15-6FD5-1F42-BDC2-4BD96381F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41038-1CC9-D840-B439-C590CC25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94B8-2BC2-2B4D-8251-B850A08616DF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8B813-E2FB-AD4B-A4A0-6BFCEFCD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3B50A-CDD4-694E-8D75-5AE5EB42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2051-FC18-144E-9ACF-A3EE8EA3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0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DE18-ABC4-8547-9DBB-772DE2E2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8E735-C44E-524E-8EB9-FFA69BB5D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3EAAB-A767-7041-95C0-FBA9D6EC9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7FE25-B88B-0A48-942C-3331610D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94B8-2BC2-2B4D-8251-B850A08616DF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4E259-E0E8-FD40-8D1E-3385FD42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3D398-7567-794B-A296-01D933A3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2051-FC18-144E-9ACF-A3EE8EA3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7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DED0-8C0D-774E-BC83-F2B3EB69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5976C-277E-3345-86D2-5BE34B71C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A4A81-88C4-914D-B596-2FCEDED0E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0C423-5AD6-8F42-85E0-9FE4874AB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B3D37-FB58-E745-94F9-E1FA25B3B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15DA9-AB17-454B-BB60-E6C9A5EF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94B8-2BC2-2B4D-8251-B850A08616DF}" type="datetimeFigureOut">
              <a:rPr lang="en-US" smtClean="0"/>
              <a:t>7/31/19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7D8D3A-60E2-1644-BDC0-8914FCE9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B43C4-A534-E542-9BF9-AF8533A3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2051-FC18-144E-9ACF-A3EE8EA3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4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24F3-14FF-5F4F-8530-8547D673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B4B33-D6C1-5C46-9BAB-8D9E169B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94B8-2BC2-2B4D-8251-B850A08616DF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DB0C3-4C0C-0C49-B64B-2CF0B273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EDD5C-A9AE-CE43-A3F7-EC12CDBF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2051-FC18-144E-9ACF-A3EE8EA3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6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5A217-15F8-D54B-A89E-20644317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94B8-2BC2-2B4D-8251-B850A08616DF}" type="datetimeFigureOut">
              <a:rPr lang="en-US" smtClean="0"/>
              <a:t>7/31/19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FA448-9170-C24F-AD58-500FCBD1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63A2C-3C53-E34F-9047-5A8BAB5B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2051-FC18-144E-9ACF-A3EE8EA3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93EF-F89B-414E-BF46-AD1494EA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72934-11CB-2F44-B564-E8491011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CCEA3-1DC2-8048-8A31-7DC4329C4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8BD7F-84CA-134E-915E-488E8A18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94B8-2BC2-2B4D-8251-B850A08616DF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F0C3-04BA-6141-B7DF-7532D464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5335A-40E5-174A-92EE-A8D4AC9F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2051-FC18-144E-9ACF-A3EE8EA3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1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894E-BA35-4244-AD48-00C98C26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A07FF-EC21-4047-A312-F5CD773E6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D1A9D-71E5-274A-9643-DD02EBB6F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CEA5A-E0F4-C44F-B290-DB74FF5F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94B8-2BC2-2B4D-8251-B850A08616DF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B5076-0A26-0F4D-8775-707BBDE3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F32B6-576B-A245-9468-B5796C04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2051-FC18-144E-9ACF-A3EE8EA3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460793-9C08-1849-828D-4A553D4A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4E7FD-3820-854E-84A1-AA99923FB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219CA-0B71-394A-8DB4-20FBED44B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094B8-2BC2-2B4D-8251-B850A08616DF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776AB-CB23-F24E-9EC6-A66F85420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FCE85-FB4D-F643-B705-8D81A72ED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52051-FC18-144E-9ACF-A3EE8EA3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DE15-D2A6-8546-A7BD-B64C01703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D9E67-6808-8947-AB47-3B11AEF68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2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9D5345-32BC-3C40-B90D-35542229F84E}"/>
              </a:ext>
            </a:extLst>
          </p:cNvPr>
          <p:cNvCxnSpPr>
            <a:cxnSpLocks/>
          </p:cNvCxnSpPr>
          <p:nvPr/>
        </p:nvCxnSpPr>
        <p:spPr>
          <a:xfrm>
            <a:off x="5326912" y="3296094"/>
            <a:ext cx="1824515" cy="525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8D15D9B-C971-E349-A874-E7FABA395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057" y="3484943"/>
            <a:ext cx="699249" cy="32578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C3B92B-6580-C749-9965-B734E6622418}"/>
              </a:ext>
            </a:extLst>
          </p:cNvPr>
          <p:cNvCxnSpPr>
            <a:cxnSpLocks/>
          </p:cNvCxnSpPr>
          <p:nvPr/>
        </p:nvCxnSpPr>
        <p:spPr>
          <a:xfrm flipV="1">
            <a:off x="5326911" y="2843732"/>
            <a:ext cx="1782863" cy="450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13310F-F4A4-694A-8CF5-FF26A129ED5E}"/>
              </a:ext>
            </a:extLst>
          </p:cNvPr>
          <p:cNvCxnSpPr>
            <a:cxnSpLocks/>
          </p:cNvCxnSpPr>
          <p:nvPr/>
        </p:nvCxnSpPr>
        <p:spPr>
          <a:xfrm>
            <a:off x="5326911" y="3294654"/>
            <a:ext cx="1012073" cy="1295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292F909-9383-4445-A6B3-EED963653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682" y="4726078"/>
            <a:ext cx="2478184" cy="366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4CB978-F9AB-C247-9C98-A13D60298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588" y="2243795"/>
            <a:ext cx="2683435" cy="3964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5E9CC7-7106-6E43-A14A-7610B5C2A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670" y="3854583"/>
            <a:ext cx="442259" cy="3109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C08BCF-F635-CE43-9706-E6D8B37F7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4006" y="3180471"/>
            <a:ext cx="451845" cy="317703"/>
          </a:xfrm>
          <a:prstGeom prst="rect">
            <a:avLst/>
          </a:prstGeom>
        </p:spPr>
      </p:pic>
      <p:sp>
        <p:nvSpPr>
          <p:cNvPr id="19" name="Arc 18">
            <a:extLst>
              <a:ext uri="{FF2B5EF4-FFF2-40B4-BE49-F238E27FC236}">
                <a16:creationId xmlns:a16="http://schemas.microsoft.com/office/drawing/2014/main" id="{4C8D0145-3AFC-FF45-B9C4-5CD2D0952755}"/>
              </a:ext>
            </a:extLst>
          </p:cNvPr>
          <p:cNvSpPr/>
          <p:nvPr/>
        </p:nvSpPr>
        <p:spPr>
          <a:xfrm>
            <a:off x="5121839" y="2813826"/>
            <a:ext cx="1054178" cy="1167683"/>
          </a:xfrm>
          <a:prstGeom prst="arc">
            <a:avLst>
              <a:gd name="adj1" fmla="val 19631417"/>
              <a:gd name="adj2" fmla="val 4252029"/>
            </a:avLst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8620BF-ABD3-D842-B918-69C0D78BA631}"/>
              </a:ext>
            </a:extLst>
          </p:cNvPr>
          <p:cNvCxnSpPr>
            <a:cxnSpLocks/>
          </p:cNvCxnSpPr>
          <p:nvPr/>
        </p:nvCxnSpPr>
        <p:spPr>
          <a:xfrm flipV="1">
            <a:off x="5329413" y="1885317"/>
            <a:ext cx="672" cy="14117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50234904-963E-F24B-B7FE-2F9E1C30BCD3}"/>
              </a:ext>
            </a:extLst>
          </p:cNvPr>
          <p:cNvSpPr/>
          <p:nvPr/>
        </p:nvSpPr>
        <p:spPr>
          <a:xfrm>
            <a:off x="4800894" y="2911888"/>
            <a:ext cx="800859" cy="727994"/>
          </a:xfrm>
          <a:prstGeom prst="arc">
            <a:avLst>
              <a:gd name="adj1" fmla="val 17512004"/>
              <a:gd name="adj2" fmla="val 2363186"/>
            </a:avLst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991FF2AC-79B7-6B44-A3AF-98D01579667B}"/>
              </a:ext>
            </a:extLst>
          </p:cNvPr>
          <p:cNvSpPr/>
          <p:nvPr/>
        </p:nvSpPr>
        <p:spPr>
          <a:xfrm>
            <a:off x="4261317" y="2018430"/>
            <a:ext cx="2058827" cy="2416299"/>
          </a:xfrm>
          <a:prstGeom prst="arc">
            <a:avLst>
              <a:gd name="adj1" fmla="val 16507809"/>
              <a:gd name="adj2" fmla="val 21008133"/>
            </a:avLst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20FC9E5-613A-A741-A2FA-9F6AB23B2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9775" y="1810280"/>
            <a:ext cx="416203" cy="3901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48835AD-5F19-4F43-8A72-2E387125BD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4768" y="2599706"/>
            <a:ext cx="351830" cy="35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9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Beard</dc:creator>
  <cp:lastModifiedBy>Randy Beard</cp:lastModifiedBy>
  <cp:revision>4</cp:revision>
  <dcterms:created xsi:type="dcterms:W3CDTF">2019-07-31T13:55:29Z</dcterms:created>
  <dcterms:modified xsi:type="dcterms:W3CDTF">2019-07-31T14:13:00Z</dcterms:modified>
</cp:coreProperties>
</file>