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0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Building a Pet Community Dapp on Solana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 the technical implementation and market operations of creating a pet community dapp on Solana - a blockchain platform that offers fast, secure, and scalable solutions.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601146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CA7DCA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900351" y="6006346"/>
            <a:ext cx="22098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wX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1299686" y="5994797"/>
            <a:ext cx="16459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wang Xing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3067883"/>
            <a:ext cx="6057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Overview of the Project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the concept and goals of the pet community dapp, designed to connect and empower pet owners, facilitate animal care, and create a vibrant community.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24552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Why Solana?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427315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 why Solana is the ideal blockchain platform for the pet community dapp, with its high-performance capabilities, low transaction fees, and efficient consensus mechanism.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656987"/>
            <a:ext cx="69723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Technical Implementation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1795701"/>
            <a:ext cx="44410" cy="5776793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2197001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196929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8" name="Text 6"/>
          <p:cNvSpPr/>
          <p:nvPr/>
        </p:nvSpPr>
        <p:spPr>
          <a:xfrm>
            <a:off x="2302609" y="2010966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2017871"/>
            <a:ext cx="2720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Architectural Design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6" y="2587228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 the well-structured architecture of the pet community dapp, ensuring optimal performance and seamless user experience.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4196655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396894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3" name="Text 11"/>
          <p:cNvSpPr/>
          <p:nvPr/>
        </p:nvSpPr>
        <p:spPr>
          <a:xfrm>
            <a:off x="2279749" y="401062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017526"/>
            <a:ext cx="3771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Smart Contract Development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4586883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the development and deployment of smart contracts on Solana, enabling secure and transparent interactions within the dapp.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621220" y="6196310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7" name="Shape 15"/>
          <p:cNvSpPr/>
          <p:nvPr/>
        </p:nvSpPr>
        <p:spPr>
          <a:xfrm>
            <a:off x="2121277" y="596860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8" name="Text 16"/>
          <p:cNvSpPr/>
          <p:nvPr/>
        </p:nvSpPr>
        <p:spPr>
          <a:xfrm>
            <a:off x="2279749" y="601027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6017181"/>
            <a:ext cx="2804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Interface Design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593306" y="6586538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Delve into the intuitive and visually appealing design of the pet community dapp, enhancing user engagement and satisfaction.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21036"/>
            <a:ext cx="4869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Market Operations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59750"/>
            <a:ext cx="3370064" cy="3848695"/>
          </a:xfrm>
          <a:prstGeom prst="roundRect">
            <a:avLst>
              <a:gd name="adj" fmla="val 3956"/>
            </a:avLst>
          </a:prstGeom>
          <a:solidFill>
            <a:srgbClr val="E7EDF9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9819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Acquisition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551277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Uncover effective strategies for attracting and onboarding pet owners, creating a thriving community of engaged users.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759750"/>
            <a:ext cx="3370064" cy="3848695"/>
          </a:xfrm>
          <a:prstGeom prst="roundRect">
            <a:avLst>
              <a:gd name="adj" fmla="val 3956"/>
            </a:avLst>
          </a:prstGeom>
          <a:solidFill>
            <a:srgbClr val="E7EDF9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2981920"/>
            <a:ext cx="2788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Monetization Models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3551277"/>
            <a:ext cx="29257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various monetization models, such as premium features, sponsored content, and partnerships, ensuring sustainable growth of the dapp.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759750"/>
            <a:ext cx="3370064" cy="3848695"/>
          </a:xfrm>
          <a:prstGeom prst="roundRect">
            <a:avLst>
              <a:gd name="adj" fmla="val 3956"/>
            </a:avLst>
          </a:prstGeom>
          <a:solidFill>
            <a:srgbClr val="E7EDF9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2981920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Partnerships &amp; Collaborations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3898463"/>
            <a:ext cx="292572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 how strategic partnerships and collaborations with pet-related businesses can expand the reach and offerings of the pet community dapp.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Wrap up the presentation by highlighting the immense potential of building a pet community dapp on Solana, driving innovation, connectivity, and accessibility in the pet industry.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Macintosh PowerPoint</Application>
  <PresentationFormat>Custom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</vt:lpstr>
      <vt:lpstr>Roboto Slab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Skyler Cao</cp:lastModifiedBy>
  <cp:revision>2</cp:revision>
  <dcterms:created xsi:type="dcterms:W3CDTF">2023-10-14T15:04:52Z</dcterms:created>
  <dcterms:modified xsi:type="dcterms:W3CDTF">2023-10-14T15:07:30Z</dcterms:modified>
</cp:coreProperties>
</file>