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2542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423749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Solana-Based Social Dapp for Photography Enthusiasts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50898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a world of creative possibilities. Our Solana-based social dapp is a game changer for photography enthusiasts. Join the revolution and discover a new way to share your passion.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4059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A05788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379726" y="6400800"/>
            <a:ext cx="23502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6411397"/>
            <a:ext cx="17679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Skyler Cao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139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Solana?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5269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688675"/>
            <a:ext cx="27298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 and Low Cost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💸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25803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Solana processes 65,000 transactions per second at a fraction of the cost of other blockchains.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45269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🔒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25803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Solana uses advanced cryptographic technology to ensure your data and photos remain safe.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452693"/>
            <a:ext cx="3370064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📈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25803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ability to support multiple decentralized apps, Solana can accommodate growth and demand.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189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the Need for a Social Dapp for Photography Enthusiasts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498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955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With Fellow Photographers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3609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inspired, share ideas and build relationships with a community of like-minded individuals.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498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9675"/>
            <a:ext cx="2699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Showcase Your Work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903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recognition for your photography by sharing it with fellow enthusiasts in a dedicated social space..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498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9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and Grow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903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tips from experts, learn new techniques, and improve your skills to take your photography to the next level.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2940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and Benefits of the Solana-Based Social Dapp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62488"/>
            <a:ext cx="44410" cy="45377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16378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360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97775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984659"/>
            <a:ext cx="28959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Network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55401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Eliminates the need for intermediaries and enables peer-to-peer transactions.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27464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46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408860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333631" y="4095512"/>
            <a:ext cx="2759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Transaction Fees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6648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Minimal transaction fees allow users to transact funds with ease.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7440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467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8837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95280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 Monetization Opportunities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60118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Earn money through direct monetization, without the need for third parties.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40387"/>
            <a:ext cx="7089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the Social Dapp Works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Interface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📱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intuitive interface allows users to easily navigate the app, making it accessible to everyone.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5082"/>
            <a:ext cx="27374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Easy-to-Use Tools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🛠️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443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range of features, including editing tools and filters, are available to enhance your photos.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Integration with Solana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💻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3162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integration with Solana ensures quick and secure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572107"/>
            <a:ext cx="89432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Challenges and Solutions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584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 Issues 🆙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using Solana, we ensure scalability and avoid potential issues with limited transaction processing.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💪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cryptography and algorithms are used to ensure data is safe and secure.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3725"/>
            <a:ext cx="88837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Solution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2439"/>
            <a:ext cx="10554414" cy="2723436"/>
          </a:xfrm>
          <a:prstGeom prst="roundRect">
            <a:avLst>
              <a:gd name="adj" fmla="val 367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336250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566041"/>
            <a:ext cx="39876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Contract Architecture 🧑‍💻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41181" y="3477101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 uses smart contract architecture to handle transactions, ensuring secure and transparent processing.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684157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9139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IPFS Storage 🗄️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IPFS storage system is used to handle data storage and management, allowing for fast and easy retrieval of photos and other content.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6581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Desired Result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8594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87954" y="39010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935730"/>
            <a:ext cx="50792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Revolutionize the Photography World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505087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aim to create a social dapp that is accessible to anyone, enabling photographers to connect, collaborate and earn money in a secure and decentralized environment.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9531"/>
            <a:ext cx="4678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Our Team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 💼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are a dedicated team of blockchain and photography experts, passionate about creating innovative solutions.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Us 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 us via our website or social media to learn more about our project and business opportunities.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Macintosh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Inter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Skyler Cao</cp:lastModifiedBy>
  <cp:revision>2</cp:revision>
  <dcterms:created xsi:type="dcterms:W3CDTF">2023-10-13T14:53:55Z</dcterms:created>
  <dcterms:modified xsi:type="dcterms:W3CDTF">2023-10-13T15:01:17Z</dcterms:modified>
</cp:coreProperties>
</file>