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5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606987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Building a Multi-Language Learning Dapp on the Solana Ecosystem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52730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Explore the vast potential of the Solana blockchain for creating an immersive and decentralized language learning experience.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250424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72BB99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92731" y="6245304"/>
            <a:ext cx="23622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wX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6233755"/>
            <a:ext cx="17678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wang Xing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2125147"/>
            <a:ext cx="9418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Overview of Solana Ecosystem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3263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8" name="Text 5"/>
          <p:cNvSpPr/>
          <p:nvPr/>
        </p:nvSpPr>
        <p:spPr>
          <a:xfrm>
            <a:off x="2533531" y="3368040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3402687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Solana Blockchain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319230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high-performance and scalable blockchain platform known for its lightning-fast transaction speed and low fees.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33263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2" name="Text 9"/>
          <p:cNvSpPr/>
          <p:nvPr/>
        </p:nvSpPr>
        <p:spPr>
          <a:xfrm>
            <a:off x="5880616" y="336804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455688" y="34026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Key Features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455688" y="3972044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Incredible throughput, sub-second finality, and secure architecture make Solana ideal for building Dapps.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33263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6" name="Text 13"/>
          <p:cNvSpPr/>
          <p:nvPr/>
        </p:nvSpPr>
        <p:spPr>
          <a:xfrm>
            <a:off x="9261991" y="3368040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840873" y="34026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840873" y="3972044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Seamless integration with existing programming languages, robust developer tools, and a thriving community.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226713" y="503158"/>
            <a:ext cx="8176974" cy="11432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01"/>
              </a:lnSpc>
              <a:buNone/>
            </a:pPr>
            <a:r>
              <a:rPr lang="en-US" sz="360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Implementation Plan for the Multi-Language Learning Dapp</a:t>
            </a:r>
            <a:endParaRPr lang="en-US" sz="3601" dirty="0"/>
          </a:p>
        </p:txBody>
      </p:sp>
      <p:sp>
        <p:nvSpPr>
          <p:cNvPr id="5" name="Shape 3"/>
          <p:cNvSpPr/>
          <p:nvPr/>
        </p:nvSpPr>
        <p:spPr>
          <a:xfrm>
            <a:off x="7303770" y="2012156"/>
            <a:ext cx="22860" cy="5714286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6" name="Shape 4"/>
          <p:cNvSpPr/>
          <p:nvPr/>
        </p:nvSpPr>
        <p:spPr>
          <a:xfrm>
            <a:off x="7520940" y="2349341"/>
            <a:ext cx="640080" cy="2286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7109460" y="2155031"/>
            <a:ext cx="411480" cy="411480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8" name="Text 6"/>
          <p:cNvSpPr/>
          <p:nvPr/>
        </p:nvSpPr>
        <p:spPr>
          <a:xfrm>
            <a:off x="7261860" y="2189321"/>
            <a:ext cx="10668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160" dirty="0"/>
          </a:p>
        </p:txBody>
      </p:sp>
      <p:sp>
        <p:nvSpPr>
          <p:cNvPr id="9" name="Text 7"/>
          <p:cNvSpPr/>
          <p:nvPr/>
        </p:nvSpPr>
        <p:spPr>
          <a:xfrm>
            <a:off x="8321159" y="2195036"/>
            <a:ext cx="2156460" cy="2857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Defining the Goal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8321159" y="2663666"/>
            <a:ext cx="3082528" cy="11701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4"/>
              </a:lnSpc>
              <a:buNone/>
            </a:pPr>
            <a:r>
              <a:rPr lang="en-US" sz="144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Clearly identify the objective of the Dapp: creating an engaging and effective language learning experience.</a:t>
            </a:r>
            <a:endParaRPr lang="en-US" sz="1440" dirty="0"/>
          </a:p>
        </p:txBody>
      </p:sp>
      <p:sp>
        <p:nvSpPr>
          <p:cNvPr id="11" name="Shape 9"/>
          <p:cNvSpPr/>
          <p:nvPr/>
        </p:nvSpPr>
        <p:spPr>
          <a:xfrm>
            <a:off x="6469380" y="3263741"/>
            <a:ext cx="640080" cy="2286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2" name="Shape 10"/>
          <p:cNvSpPr/>
          <p:nvPr/>
        </p:nvSpPr>
        <p:spPr>
          <a:xfrm>
            <a:off x="7109460" y="3069431"/>
            <a:ext cx="411480" cy="411480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3" name="Text 11"/>
          <p:cNvSpPr/>
          <p:nvPr/>
        </p:nvSpPr>
        <p:spPr>
          <a:xfrm>
            <a:off x="7231380" y="3103721"/>
            <a:ext cx="16764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160" dirty="0"/>
          </a:p>
        </p:txBody>
      </p:sp>
      <p:sp>
        <p:nvSpPr>
          <p:cNvPr id="14" name="Text 12"/>
          <p:cNvSpPr/>
          <p:nvPr/>
        </p:nvSpPr>
        <p:spPr>
          <a:xfrm>
            <a:off x="4480203" y="3109436"/>
            <a:ext cx="1829038" cy="2857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Interface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3226713" y="3578066"/>
            <a:ext cx="3082528" cy="877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04"/>
              </a:lnSpc>
              <a:buNone/>
            </a:pPr>
            <a:r>
              <a:rPr lang="en-US" sz="144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Design an intuitive user interface that facilitates easy navigation and encourages active participation.</a:t>
            </a:r>
            <a:endParaRPr lang="en-US" sz="1440" dirty="0"/>
          </a:p>
        </p:txBody>
      </p:sp>
      <p:sp>
        <p:nvSpPr>
          <p:cNvPr id="16" name="Shape 14"/>
          <p:cNvSpPr/>
          <p:nvPr/>
        </p:nvSpPr>
        <p:spPr>
          <a:xfrm>
            <a:off x="7520940" y="4536758"/>
            <a:ext cx="640080" cy="2286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7" name="Shape 15"/>
          <p:cNvSpPr/>
          <p:nvPr/>
        </p:nvSpPr>
        <p:spPr>
          <a:xfrm>
            <a:off x="7109460" y="4342448"/>
            <a:ext cx="411480" cy="411480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18" name="Text 16"/>
          <p:cNvSpPr/>
          <p:nvPr/>
        </p:nvSpPr>
        <p:spPr>
          <a:xfrm>
            <a:off x="7227570" y="4376738"/>
            <a:ext cx="17526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160" dirty="0"/>
          </a:p>
        </p:txBody>
      </p:sp>
      <p:sp>
        <p:nvSpPr>
          <p:cNvPr id="19" name="Text 17"/>
          <p:cNvSpPr/>
          <p:nvPr/>
        </p:nvSpPr>
        <p:spPr>
          <a:xfrm>
            <a:off x="8321159" y="4382453"/>
            <a:ext cx="3082528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Backend &amp; Smart Contracts</a:t>
            </a: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8321159" y="5136833"/>
            <a:ext cx="3082528" cy="11701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4"/>
              </a:lnSpc>
              <a:buNone/>
            </a:pPr>
            <a:r>
              <a:rPr lang="en-US" sz="144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Develop a robust backend infrastructure and implement secure smart contracts for seamless operations.</a:t>
            </a:r>
            <a:endParaRPr lang="en-US" sz="1440" dirty="0"/>
          </a:p>
        </p:txBody>
      </p:sp>
      <p:sp>
        <p:nvSpPr>
          <p:cNvPr id="21" name="Shape 19"/>
          <p:cNvSpPr/>
          <p:nvPr/>
        </p:nvSpPr>
        <p:spPr>
          <a:xfrm>
            <a:off x="6469380" y="5773341"/>
            <a:ext cx="640080" cy="2286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2" name="Shape 20"/>
          <p:cNvSpPr/>
          <p:nvPr/>
        </p:nvSpPr>
        <p:spPr>
          <a:xfrm>
            <a:off x="7109460" y="5579031"/>
            <a:ext cx="411480" cy="411480"/>
          </a:xfrm>
          <a:prstGeom prst="roundRect">
            <a:avLst>
              <a:gd name="adj" fmla="val 13335"/>
            </a:avLst>
          </a:prstGeom>
          <a:solidFill>
            <a:srgbClr val="171542"/>
          </a:solidFill>
          <a:ln/>
        </p:spPr>
      </p:sp>
      <p:sp>
        <p:nvSpPr>
          <p:cNvPr id="23" name="Text 21"/>
          <p:cNvSpPr/>
          <p:nvPr/>
        </p:nvSpPr>
        <p:spPr>
          <a:xfrm>
            <a:off x="7216140" y="5613321"/>
            <a:ext cx="19812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160" dirty="0"/>
          </a:p>
        </p:txBody>
      </p:sp>
      <p:sp>
        <p:nvSpPr>
          <p:cNvPr id="24" name="Text 22"/>
          <p:cNvSpPr/>
          <p:nvPr/>
        </p:nvSpPr>
        <p:spPr>
          <a:xfrm>
            <a:off x="3226713" y="5619036"/>
            <a:ext cx="3082528" cy="571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Language Learning Resources</a:t>
            </a:r>
            <a:endParaRPr lang="en-US" sz="1800" dirty="0"/>
          </a:p>
        </p:txBody>
      </p:sp>
      <p:sp>
        <p:nvSpPr>
          <p:cNvPr id="25" name="Text 23"/>
          <p:cNvSpPr/>
          <p:nvPr/>
        </p:nvSpPr>
        <p:spPr>
          <a:xfrm>
            <a:off x="3226713" y="6373416"/>
            <a:ext cx="3082528" cy="11701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04"/>
              </a:lnSpc>
              <a:buNone/>
            </a:pPr>
            <a:r>
              <a:rPr lang="en-US" sz="144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Integrate a wide range of resources, such as vocabulary exercises and grammar lessons, tailored to different languages.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1015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Future Plans and Potential Enhancements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154323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Expanding Language Support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462593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Include support for additional languages to cater to a diverse user base and global language learners.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154323"/>
            <a:ext cx="2949416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Gamification and Rewards System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462593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 gamification elements and a rewards system to motivate users and make learning more enjoyable.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154323"/>
            <a:ext cx="2949416" cy="1665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Social Features and Community Building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5042416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Create a vibrant community where users can interact, practice languages, and share their learning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83367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2555677"/>
            <a:ext cx="4914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Empowering Language Learning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833199" y="323611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Solana ecosystem provides a powerful foundation for building immersive Dapps that revolutionize language learning.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33199" y="4280178"/>
            <a:ext cx="4655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Scalability and Interoperability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833199" y="496062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Solana's speed and seamless integration capabilities fuel the development of innovative edtech solutions.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33199" y="6004679"/>
            <a:ext cx="4061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Unlocking Global Potential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33199" y="668512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leveraging Solana, we can create a platform that connects language learners from all around the world.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314</Words>
  <Application>Microsoft Macintosh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Arimo</vt:lpstr>
      <vt:lpstr>Syne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Skyler Cao</cp:lastModifiedBy>
  <cp:revision>2</cp:revision>
  <dcterms:created xsi:type="dcterms:W3CDTF">2023-10-14T14:24:38Z</dcterms:created>
  <dcterms:modified xsi:type="dcterms:W3CDTF">2023-10-14T14:27:50Z</dcterms:modified>
</cp:coreProperties>
</file>