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8" r:id="rId2"/>
    <p:sldId id="256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8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99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41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96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2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79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20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8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94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9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35078F-CE7D-429C-A082-90FA2691DCDF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660C68-4316-40B6-9617-87E4C8AA7C05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canada.ca/research-portal/account-management/apply-for-an-accou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49" y="1883123"/>
            <a:ext cx="8539701" cy="4239382"/>
          </a:xfrm>
        </p:spPr>
        <p:txBody>
          <a:bodyPr>
            <a:normAutofit/>
          </a:bodyPr>
          <a:lstStyle/>
          <a:p>
            <a:r>
              <a:rPr lang="en-US" dirty="0"/>
              <a:t> There are 10 labs worth a combined 22% of course grade.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Posted on Wednesday 4:30pm, due next Tuesday midnight each week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You will receive full marks for completion of each assignment: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lab will leave one assignment on </a:t>
            </a:r>
            <a:r>
              <a:rPr lang="en-US" dirty="0" err="1"/>
              <a:t>CourseLink</a:t>
            </a:r>
            <a:r>
              <a:rPr lang="en-US" dirty="0"/>
              <a:t>-&gt;Content-&gt;Labs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Assignment could be quiz (multiple choice, true or false) or </a:t>
            </a:r>
            <a:r>
              <a:rPr lang="en-US" dirty="0" err="1"/>
              <a:t>dropbox</a:t>
            </a:r>
            <a:r>
              <a:rPr lang="en-US" dirty="0"/>
              <a:t> (short or long answer, plots)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2000" dirty="0"/>
              <a:t>It is not mandatory to attend the labs.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Lab notes are tutorial sources that you can totally self-taught.</a:t>
            </a:r>
          </a:p>
          <a:p>
            <a:pPr marL="201168" lvl="1" indent="0">
              <a:buNone/>
            </a:pPr>
            <a:r>
              <a:rPr lang="en-US" sz="2000" dirty="0"/>
              <a:t> </a:t>
            </a:r>
          </a:p>
          <a:p>
            <a:pPr marL="201168" lvl="1" indent="0">
              <a:buNone/>
            </a:pPr>
            <a:r>
              <a:rPr lang="en-US" sz="2000" dirty="0"/>
              <a:t>Help provided only for lab contents and only available to those who attend.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19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BIOL*3300 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Getting started with </a:t>
            </a:r>
            <a:r>
              <a:rPr lang="en-CA" dirty="0" err="1"/>
              <a:t>unix</a:t>
            </a:r>
            <a:r>
              <a:rPr lang="en-CA" dirty="0"/>
              <a:t> ON Compute </a:t>
            </a:r>
            <a:r>
              <a:rPr lang="en-CA" dirty="0" err="1"/>
              <a:t>canada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425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3066-C934-D940-BA76-1078EA19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 Canada Account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ADBC-9697-4E49-AE0D-10A7E3E4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80023"/>
          </a:xfrm>
        </p:spPr>
        <p:txBody>
          <a:bodyPr/>
          <a:lstStyle/>
          <a:p>
            <a:r>
              <a:rPr lang="en-CA" dirty="0"/>
              <a:t>Apply for an account: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969CD-984D-9F49-9F78-9C1A64D31F0C}"/>
              </a:ext>
            </a:extLst>
          </p:cNvPr>
          <p:cNvSpPr/>
          <p:nvPr/>
        </p:nvSpPr>
        <p:spPr>
          <a:xfrm>
            <a:off x="822960" y="2325757"/>
            <a:ext cx="7871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err="1">
                <a:hlinkClick r:id="rId2"/>
              </a:rPr>
              <a:t>www.computecanada.ca</a:t>
            </a:r>
            <a:r>
              <a:rPr lang="en-CA" dirty="0">
                <a:hlinkClick r:id="rId2"/>
              </a:rPr>
              <a:t>/research-portal/account-management/apply-for-an-account/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62E36-6C4E-FB45-9B70-37900395C774}"/>
              </a:ext>
            </a:extLst>
          </p:cNvPr>
          <p:cNvSpPr txBox="1"/>
          <p:nvPr/>
        </p:nvSpPr>
        <p:spPr>
          <a:xfrm>
            <a:off x="822960" y="3741937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 </a:t>
            </a:r>
            <a:r>
              <a:rPr lang="en-CA" sz="2400" dirty="0"/>
              <a:t>Sub-account under Prof. Lewis Lukens: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Compute Canada Role Identifier, CCRI, is sug-385-01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Department:  plant agriculture.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1630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lab: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12" y="1995778"/>
            <a:ext cx="7543800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Accessing our Unix-like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Some general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Running commands and general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File-system structure and how to navigate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Working with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Working with directories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90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</TotalTime>
  <Words>199</Words>
  <Application>Microsoft Macintosh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 General Info</vt:lpstr>
      <vt:lpstr>BIOL*3300 Lab 1</vt:lpstr>
      <vt:lpstr>Compute Canada Account</vt:lpstr>
      <vt:lpstr>Today’s lab: UNIX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BIOL*3300 Lab 5</dc:title>
  <dc:creator>Max Hargreaves</dc:creator>
  <cp:lastModifiedBy>Haiyang Chang</cp:lastModifiedBy>
  <cp:revision>19</cp:revision>
  <dcterms:created xsi:type="dcterms:W3CDTF">2016-02-23T16:52:27Z</dcterms:created>
  <dcterms:modified xsi:type="dcterms:W3CDTF">2021-09-15T13:34:26Z</dcterms:modified>
</cp:coreProperties>
</file>