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2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3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2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5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4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0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4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2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7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4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8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0672B-9F9B-AE46-BA49-4865BCCE414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14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Sequencing analysis pipeline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21765" y="1135529"/>
            <a:ext cx="11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Basespace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5765" y="1210235"/>
            <a:ext cx="174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ComputeCanada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1765" y="2928470"/>
            <a:ext cx="125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Interrogate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84539" y="1135529"/>
            <a:ext cx="62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6353" y="1709840"/>
            <a:ext cx="94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Fastq.gz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7412" y="1509058"/>
            <a:ext cx="2271059" cy="128494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7412" y="3297802"/>
            <a:ext cx="2271059" cy="28131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55576" y="1521900"/>
            <a:ext cx="2910542" cy="458904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33458" y="1509058"/>
            <a:ext cx="2910542" cy="458904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937646" y="1524002"/>
            <a:ext cx="2589532" cy="10458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0_FastqBasespace2ComputeCanada.doc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79577" y="1862240"/>
            <a:ext cx="94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Fastq.gz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72118" y="2764118"/>
            <a:ext cx="326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1_qcOriginal_separateFolders.sh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31882" y="3257176"/>
            <a:ext cx="131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2_trim30.sh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81294" y="3735294"/>
            <a:ext cx="172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3_qcTrimmed30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56000" y="4303059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4_countLinesBeforeAfterQC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30706" y="4766235"/>
            <a:ext cx="144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4_plotCounts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0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Sequencing analysis pipeline</vt:lpstr>
    </vt:vector>
  </TitlesOfParts>
  <Company>UC Davis - PMI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Keller</dc:creator>
  <cp:lastModifiedBy>Stefan Keller</cp:lastModifiedBy>
  <cp:revision>4</cp:revision>
  <dcterms:created xsi:type="dcterms:W3CDTF">2019-02-24T19:08:49Z</dcterms:created>
  <dcterms:modified xsi:type="dcterms:W3CDTF">2019-02-24T19:39:26Z</dcterms:modified>
</cp:coreProperties>
</file>