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0672B-9F9B-AE46-BA49-4865BCCE4148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14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Sequencing analysis pipeline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2403" y="860994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Basespace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6403" y="860994"/>
            <a:ext cx="174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ComputeCanada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403" y="2653935"/>
            <a:ext cx="12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Interrogate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0411" y="860994"/>
            <a:ext cx="66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991" y="1435305"/>
            <a:ext cx="94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Fastq.gz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8050" y="1234523"/>
            <a:ext cx="2271059" cy="1284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8050" y="3071626"/>
            <a:ext cx="2271059" cy="34869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76214" y="1247365"/>
            <a:ext cx="3686886" cy="5311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05176" y="1234523"/>
            <a:ext cx="2159461" cy="5324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42403" y="1608054"/>
            <a:ext cx="2589532" cy="1045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0_FastqBasespace2</a:t>
            </a:r>
          </a:p>
          <a:p>
            <a:pPr algn="ctr"/>
            <a:r>
              <a:rPr lang="en-US" sz="1400" dirty="0" err="1" smtClean="0"/>
              <a:t>ComputeCanada.doc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2756" y="1587705"/>
            <a:ext cx="778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Fastq.gz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77412" y="2033870"/>
            <a:ext cx="257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1_qcOriginal_separateFolders.sh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77412" y="2261726"/>
            <a:ext cx="106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2_trim30.sh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7412" y="2489582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3_qcTrimmed30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7412" y="2717438"/>
            <a:ext cx="223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4_countLinesBeforeAfterQC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77412" y="2945294"/>
            <a:ext cx="116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4_plotCounts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>
            <a:off x="502168" y="4601452"/>
            <a:ext cx="2589532" cy="1045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6c_ClntabFromInterrogate2</a:t>
            </a:r>
          </a:p>
          <a:p>
            <a:pPr algn="ctr"/>
            <a:r>
              <a:rPr lang="en-US" sz="1400" dirty="0" err="1" smtClean="0"/>
              <a:t>ComputeCanada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flipH="1">
            <a:off x="452638" y="3255293"/>
            <a:ext cx="2589532" cy="1045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6a_TrimmedFromCompute</a:t>
            </a:r>
          </a:p>
          <a:p>
            <a:pPr algn="ctr"/>
            <a:r>
              <a:rPr lang="en-US" sz="1400" dirty="0" smtClean="0"/>
              <a:t>Canada2Interrogate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6908" y="4327712"/>
            <a:ext cx="226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6b_InterrogateAnalysis.docx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37757" y="52620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03071" y="5019270"/>
            <a:ext cx="33601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Run&lt;&gt;/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Data/</a:t>
            </a:r>
          </a:p>
          <a:p>
            <a:pPr lvl="2"/>
            <a:r>
              <a:rPr lang="en-US" sz="1400" dirty="0" err="1" smtClean="0"/>
              <a:t>Basespace</a:t>
            </a:r>
            <a:r>
              <a:rPr lang="en-US" sz="1400" dirty="0"/>
              <a:t>/</a:t>
            </a:r>
            <a:endParaRPr lang="en-US" sz="1400" dirty="0" smtClean="0"/>
          </a:p>
          <a:p>
            <a:pPr lvl="2"/>
            <a:r>
              <a:rPr lang="en-US" sz="1400" dirty="0" err="1" smtClean="0"/>
              <a:t>Clntab</a:t>
            </a:r>
            <a:r>
              <a:rPr lang="en-US" sz="1400" dirty="0" smtClean="0"/>
              <a:t>/</a:t>
            </a:r>
          </a:p>
          <a:p>
            <a:pPr lvl="2"/>
            <a:r>
              <a:rPr lang="en-US" sz="1400" dirty="0"/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&lt;filename1&gt;.</a:t>
            </a:r>
            <a:r>
              <a:rPr lang="en-US" sz="1400" b="1" dirty="0" err="1" smtClean="0">
                <a:solidFill>
                  <a:srgbClr val="FF0000"/>
                </a:solidFill>
              </a:rPr>
              <a:t>clntab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lvl="2"/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&lt;filename2&gt;.</a:t>
            </a:r>
            <a:r>
              <a:rPr lang="en-US" sz="1400" b="1" dirty="0" err="1" smtClean="0">
                <a:solidFill>
                  <a:srgbClr val="FF0000"/>
                </a:solidFill>
              </a:rPr>
              <a:t>clntab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lvl="2"/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...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>
            <a:off x="1544473" y="3860709"/>
            <a:ext cx="489618" cy="646331"/>
          </a:xfrm>
          <a:prstGeom prst="downArrow">
            <a:avLst>
              <a:gd name="adj1" fmla="val 50000"/>
              <a:gd name="adj2" fmla="val 275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Down Arrow 23"/>
          <p:cNvSpPr/>
          <p:nvPr/>
        </p:nvSpPr>
        <p:spPr>
          <a:xfrm>
            <a:off x="1633629" y="2317748"/>
            <a:ext cx="489618" cy="445908"/>
          </a:xfrm>
          <a:prstGeom prst="downArrow">
            <a:avLst>
              <a:gd name="adj1" fmla="val 50000"/>
              <a:gd name="adj2" fmla="val 275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585342" y="1950797"/>
            <a:ext cx="1801921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Clntab_vAndJ_filtered.rds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70545" y="2334342"/>
            <a:ext cx="63350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Filter.R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341" y="2812943"/>
            <a:ext cx="1801921" cy="276999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Clntab_vAndJ_filtered.rds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267940" y="3860709"/>
            <a:ext cx="1005403" cy="646331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diversity.R</a:t>
            </a:r>
            <a:endParaRPr lang="en-US" sz="1200" dirty="0" smtClean="0"/>
          </a:p>
          <a:p>
            <a:r>
              <a:rPr lang="en-US" sz="1200" dirty="0" err="1"/>
              <a:t>l</a:t>
            </a:r>
            <a:r>
              <a:rPr lang="en-US" sz="1200" dirty="0" err="1" smtClean="0"/>
              <a:t>ocus.R</a:t>
            </a:r>
            <a:endParaRPr lang="en-US" sz="1200" dirty="0" smtClean="0"/>
          </a:p>
          <a:p>
            <a:r>
              <a:rPr lang="en-US" sz="1200" dirty="0" err="1" smtClean="0"/>
              <a:t>geneUsage.R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93059" y="353650"/>
            <a:ext cx="8236949" cy="64097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0" name="TextBox 29"/>
          <p:cNvSpPr txBox="1"/>
          <p:nvPr/>
        </p:nvSpPr>
        <p:spPr>
          <a:xfrm>
            <a:off x="1086124" y="5417154"/>
            <a:ext cx="1800493" cy="461665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Results/</a:t>
            </a:r>
            <a:r>
              <a:rPr lang="en-US" sz="1200" dirty="0" err="1" smtClean="0"/>
              <a:t>LocusStats</a:t>
            </a:r>
            <a:r>
              <a:rPr lang="en-US" sz="1200" dirty="0" smtClean="0"/>
              <a:t>/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locusSummary.xlsx</a:t>
            </a:r>
            <a:r>
              <a:rPr lang="en-US" sz="1200" dirty="0" smtClean="0"/>
              <a:t>/</a:t>
            </a:r>
            <a:r>
              <a:rPr lang="en-US" sz="1200" dirty="0" err="1" smtClean="0"/>
              <a:t>rds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2079" y="4662613"/>
            <a:ext cx="2407721" cy="646331"/>
          </a:xfrm>
          <a:prstGeom prst="rect">
            <a:avLst/>
          </a:prstGeom>
          <a:solidFill>
            <a:srgbClr val="D7E4BD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Results/Diversity</a:t>
            </a:r>
            <a:r>
              <a:rPr lang="en-US" sz="1200" dirty="0" smtClean="0"/>
              <a:t>/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diversityLocusAsCol.xlsx</a:t>
            </a:r>
            <a:r>
              <a:rPr lang="en-US" sz="1200" dirty="0" smtClean="0"/>
              <a:t>/</a:t>
            </a:r>
            <a:r>
              <a:rPr lang="en-US" sz="1200" dirty="0" err="1" smtClean="0"/>
              <a:t>rds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diversity_withMean.rds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399980" y="5421138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Phase out </a:t>
            </a:r>
            <a:r>
              <a:rPr lang="en-US" sz="1200" dirty="0" err="1" smtClean="0"/>
              <a:t>locusSummary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467648" y="2812943"/>
            <a:ext cx="296747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Results/</a:t>
            </a:r>
            <a:r>
              <a:rPr lang="en-US" sz="1200" dirty="0" err="1" smtClean="0"/>
              <a:t>ReadCounts</a:t>
            </a:r>
            <a:r>
              <a:rPr lang="en-US" sz="1200" dirty="0" smtClean="0"/>
              <a:t>/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readCountSummary_repsAsRows.xlsx</a:t>
            </a:r>
            <a:r>
              <a:rPr lang="en-US" sz="1200" dirty="0" smtClean="0"/>
              <a:t>/</a:t>
            </a:r>
            <a:r>
              <a:rPr lang="en-US" sz="1200" dirty="0" err="1" smtClean="0"/>
              <a:t>rds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readCountSummary_repsAsCols.xlsx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67648" y="3459274"/>
            <a:ext cx="3095719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Results/Templates/</a:t>
            </a:r>
            <a:r>
              <a:rPr lang="en-US" sz="1200" dirty="0" err="1" smtClean="0"/>
              <a:t>templateSummary.xlsx</a:t>
            </a:r>
            <a:r>
              <a:rPr lang="en-US" sz="1200" dirty="0" smtClean="0"/>
              <a:t>/</a:t>
            </a:r>
            <a:r>
              <a:rPr lang="en-US" sz="1200" dirty="0" err="1" smtClean="0"/>
              <a:t>rds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39301" y="4696035"/>
            <a:ext cx="851515" cy="276999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diversity.R</a:t>
            </a:r>
            <a:endParaRPr lang="en-US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39935" y="5389804"/>
            <a:ext cx="633507" cy="276999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locus.R</a:t>
            </a:r>
            <a:endParaRPr lang="en-US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55700" y="6035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30120" y="6031219"/>
            <a:ext cx="2377574" cy="646331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Results</a:t>
            </a:r>
            <a:r>
              <a:rPr lang="en-US" sz="1200" dirty="0" smtClean="0"/>
              <a:t>/</a:t>
            </a:r>
            <a:r>
              <a:rPr lang="en-US" sz="1200" dirty="0" err="1" smtClean="0"/>
              <a:t>GeneUsage</a:t>
            </a:r>
            <a:r>
              <a:rPr lang="en-US" sz="1200" dirty="0" smtClean="0"/>
              <a:t>/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geneUsageSummary_vGene.xlsx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err="1"/>
              <a:t>geneUsageSummary_jGene.xlsx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1697" y="5979670"/>
            <a:ext cx="1005403" cy="276999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geneUsage.R</a:t>
            </a:r>
            <a:endParaRPr lang="en-US" sz="1200" dirty="0"/>
          </a:p>
        </p:txBody>
      </p:sp>
      <p:sp>
        <p:nvSpPr>
          <p:cNvPr id="19" name="Down Arrow 18"/>
          <p:cNvSpPr/>
          <p:nvPr/>
        </p:nvSpPr>
        <p:spPr>
          <a:xfrm>
            <a:off x="1617171" y="1435672"/>
            <a:ext cx="489618" cy="445908"/>
          </a:xfrm>
          <a:prstGeom prst="downArrow">
            <a:avLst>
              <a:gd name="adj1" fmla="val 50000"/>
              <a:gd name="adj2" fmla="val 275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649269" y="666846"/>
            <a:ext cx="139037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&lt;filename1&gt;.</a:t>
            </a:r>
            <a:r>
              <a:rPr lang="en-US" sz="1200" dirty="0" err="1" smtClean="0"/>
              <a:t>clntab</a:t>
            </a:r>
            <a:endParaRPr lang="en-US" sz="1200" dirty="0" smtClean="0"/>
          </a:p>
          <a:p>
            <a:r>
              <a:rPr lang="en-US" sz="1200" dirty="0"/>
              <a:t>&lt;</a:t>
            </a:r>
            <a:r>
              <a:rPr lang="en-US" sz="1200" dirty="0" smtClean="0"/>
              <a:t>filename2&gt;</a:t>
            </a:r>
            <a:r>
              <a:rPr lang="en-US" sz="1200" dirty="0"/>
              <a:t>.</a:t>
            </a:r>
            <a:r>
              <a:rPr lang="en-US" sz="1200" dirty="0" err="1"/>
              <a:t>clntab</a:t>
            </a:r>
            <a:endParaRPr lang="en-US" sz="1200" dirty="0"/>
          </a:p>
          <a:p>
            <a:r>
              <a:rPr lang="en-US" sz="1200" dirty="0" smtClean="0"/>
              <a:t>...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387263" y="1435672"/>
            <a:ext cx="19159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7a_convertClntab2rdsFile.R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83018" y="1941912"/>
            <a:ext cx="226215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Results</a:t>
            </a:r>
            <a:r>
              <a:rPr lang="en-US" sz="1200" dirty="0"/>
              <a:t>/</a:t>
            </a:r>
            <a:r>
              <a:rPr lang="en-US" sz="1200" dirty="0" err="1"/>
              <a:t>ClntabJunctionCompare</a:t>
            </a:r>
            <a:r>
              <a:rPr lang="en-US" sz="1200" dirty="0"/>
              <a:t>/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&lt;miscellaneous&gt;.</a:t>
            </a:r>
            <a:r>
              <a:rPr lang="en-US" sz="1200" dirty="0" err="1" smtClean="0"/>
              <a:t>pdf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3154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102</Words>
  <Application>Microsoft Macintosh PowerPoint</Application>
  <PresentationFormat>On-screen Show 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Sequencing analysis pipeline</vt:lpstr>
      <vt:lpstr>PowerPoint Presentation</vt:lpstr>
    </vt:vector>
  </TitlesOfParts>
  <Company>UC Davis - PMI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Keller</dc:creator>
  <cp:lastModifiedBy>Stefan Keller</cp:lastModifiedBy>
  <cp:revision>14</cp:revision>
  <dcterms:created xsi:type="dcterms:W3CDTF">2019-02-24T19:08:49Z</dcterms:created>
  <dcterms:modified xsi:type="dcterms:W3CDTF">2019-08-03T17:32:24Z</dcterms:modified>
</cp:coreProperties>
</file>