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672B-9F9B-AE46-BA49-4865BCCE4148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2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672B-9F9B-AE46-BA49-4865BCCE4148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3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672B-9F9B-AE46-BA49-4865BCCE4148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2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672B-9F9B-AE46-BA49-4865BCCE4148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5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672B-9F9B-AE46-BA49-4865BCCE4148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4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672B-9F9B-AE46-BA49-4865BCCE4148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0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672B-9F9B-AE46-BA49-4865BCCE4148}" type="datetimeFigureOut">
              <a:rPr lang="en-US" smtClean="0"/>
              <a:t>3/20/19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4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672B-9F9B-AE46-BA49-4865BCCE4148}" type="datetimeFigureOut">
              <a:rPr lang="en-US" smtClean="0"/>
              <a:t>3/20/19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2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672B-9F9B-AE46-BA49-4865BCCE4148}" type="datetimeFigureOut">
              <a:rPr lang="en-US" smtClean="0"/>
              <a:t>3/20/19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7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672B-9F9B-AE46-BA49-4865BCCE4148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4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672B-9F9B-AE46-BA49-4865BCCE4148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8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0672B-9F9B-AE46-BA49-4865BCCE4148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D61CA-04AD-3041-95C9-E542FC7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14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Sequencing analysis pipeline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42403" y="1086044"/>
            <a:ext cx="11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Basespace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6403" y="1086044"/>
            <a:ext cx="174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ComputeCanada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2403" y="2878985"/>
            <a:ext cx="125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Interrogate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05177" y="1086044"/>
            <a:ext cx="66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ocal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6991" y="1660355"/>
            <a:ext cx="94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Fastq.gz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8050" y="1459573"/>
            <a:ext cx="2271059" cy="128494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8050" y="3296676"/>
            <a:ext cx="2271059" cy="2583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76214" y="1472415"/>
            <a:ext cx="2910542" cy="458904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854096" y="1459573"/>
            <a:ext cx="2910542" cy="458904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442403" y="1833104"/>
            <a:ext cx="2589532" cy="10458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0_FastqBasespace2</a:t>
            </a:r>
          </a:p>
          <a:p>
            <a:pPr algn="ctr"/>
            <a:r>
              <a:rPr lang="en-US" sz="1400" dirty="0" err="1" smtClean="0"/>
              <a:t>ComputeCanada.doc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2756" y="1812755"/>
            <a:ext cx="778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Fastq.gz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077412" y="2258920"/>
            <a:ext cx="2577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1_qcOriginal_separateFolders.sh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077412" y="2486776"/>
            <a:ext cx="1064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2_trim30.sh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077412" y="2714632"/>
            <a:ext cx="1379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3_qcTrimmed30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077412" y="2942488"/>
            <a:ext cx="2230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4_countLinesBeforeAfterQC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077412" y="3170344"/>
            <a:ext cx="1164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4_plotCounts</a:t>
            </a:r>
            <a:endParaRPr lang="en-US" sz="1400" dirty="0"/>
          </a:p>
        </p:txBody>
      </p:sp>
      <p:sp>
        <p:nvSpPr>
          <p:cNvPr id="19" name="Right Arrow 18"/>
          <p:cNvSpPr/>
          <p:nvPr/>
        </p:nvSpPr>
        <p:spPr>
          <a:xfrm>
            <a:off x="502168" y="4826502"/>
            <a:ext cx="2589532" cy="10458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6c_ClntabFromInterrogate2</a:t>
            </a:r>
          </a:p>
          <a:p>
            <a:pPr algn="ctr"/>
            <a:r>
              <a:rPr lang="en-US" sz="1400" dirty="0" err="1" smtClean="0"/>
              <a:t>ComputeCanada</a:t>
            </a:r>
            <a:endParaRPr lang="en-US" sz="1400" dirty="0"/>
          </a:p>
        </p:txBody>
      </p:sp>
      <p:sp>
        <p:nvSpPr>
          <p:cNvPr id="20" name="Right Arrow 19"/>
          <p:cNvSpPr/>
          <p:nvPr/>
        </p:nvSpPr>
        <p:spPr>
          <a:xfrm flipH="1">
            <a:off x="452638" y="3480343"/>
            <a:ext cx="2589532" cy="10458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6a_TrimmedFromCompute</a:t>
            </a:r>
          </a:p>
          <a:p>
            <a:pPr algn="ctr"/>
            <a:r>
              <a:rPr lang="en-US" sz="1400" dirty="0" smtClean="0"/>
              <a:t>Canada2Interrogate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96908" y="4552762"/>
            <a:ext cx="2264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6b_InterrogateAnalysis.docx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0737757" y="52620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0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</TotalTime>
  <Words>27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Sequencing analysis pipeline</vt:lpstr>
    </vt:vector>
  </TitlesOfParts>
  <Company>UC Davis - PMI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Keller</dc:creator>
  <cp:lastModifiedBy>Stefan Keller</cp:lastModifiedBy>
  <cp:revision>9</cp:revision>
  <dcterms:created xsi:type="dcterms:W3CDTF">2019-02-24T19:08:49Z</dcterms:created>
  <dcterms:modified xsi:type="dcterms:W3CDTF">2019-03-20T15:52:34Z</dcterms:modified>
</cp:coreProperties>
</file>