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4" r:id="rId5"/>
    <p:sldId id="267" r:id="rId6"/>
    <p:sldId id="258" r:id="rId7"/>
    <p:sldId id="259" r:id="rId8"/>
    <p:sldId id="265" r:id="rId9"/>
    <p:sldId id="261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247287-ABFE-4705-AAC5-D4BC376EC03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C5EA-2392-4C14-8CD4-8C0A13D7E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598546"/>
            <a:ext cx="5806440" cy="2506972"/>
          </a:xfrm>
        </p:spPr>
        <p:txBody>
          <a:bodyPr wrap="square">
            <a:normAutofit/>
          </a:bodyPr>
          <a:lstStyle/>
          <a:p>
            <a:r>
              <a:rPr lang="en-US" sz="5600" dirty="0"/>
              <a:t>Homelessness Response in </a:t>
            </a:r>
            <a:br>
              <a:rPr lang="en-US" sz="5600" dirty="0"/>
            </a:br>
            <a:r>
              <a:rPr lang="en-US" sz="5600" dirty="0"/>
              <a:t>Salt Lake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E0680-A334-42BB-9EA5-EDDAF136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2844521"/>
            <a:ext cx="5806440" cy="754025"/>
          </a:xfrm>
        </p:spPr>
        <p:txBody>
          <a:bodyPr>
            <a:normAutofit/>
          </a:bodyPr>
          <a:lstStyle/>
          <a:p>
            <a:r>
              <a:rPr lang="en-US" sz="2800"/>
              <a:t>Skyler Gray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8A0B6B2-0016-4047-8373-59A720D1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C58-9405-4576-A964-F931A4F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5015-6DDD-4CC6-8E81-E60F460D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0" y="3334998"/>
            <a:ext cx="5156835" cy="2841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7753A-560E-40EA-A9F6-1F270F0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18" y="3334998"/>
            <a:ext cx="4603282" cy="28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BCA9EA-0BED-44B6-AF44-07D01460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4" y="1931859"/>
            <a:ext cx="6400813" cy="3657607"/>
          </a:xfrm>
        </p:spPr>
      </p:pic>
    </p:spTree>
    <p:extLst>
      <p:ext uri="{BB962C8B-B14F-4D97-AF65-F5344CB8AC3E}">
        <p14:creationId xmlns:p14="http://schemas.microsoft.com/office/powerpoint/2010/main" val="117723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C58-9405-4576-A964-F931A4F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Adjust district coefficient uncertainty by district sample size</a:t>
            </a:r>
          </a:p>
          <a:p>
            <a:r>
              <a:rPr lang="en-US" dirty="0"/>
              <a:t>Model with an overdispersion parameter (Negative Binomial)</a:t>
            </a:r>
          </a:p>
        </p:txBody>
      </p:sp>
    </p:spTree>
    <p:extLst>
      <p:ext uri="{BB962C8B-B14F-4D97-AF65-F5344CB8AC3E}">
        <p14:creationId xmlns:p14="http://schemas.microsoft.com/office/powerpoint/2010/main" val="38686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162274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Background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FA138DE-192D-474B-B87D-1E450F98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472934"/>
            <a:ext cx="6833412" cy="39121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95DC96-161C-43ED-83E4-F5E83489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endParaRPr lang="en-US" sz="16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696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64028"/>
            <a:ext cx="10515600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B6BF4-8ED1-41E8-A1D7-E485BF8B4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656908"/>
            <a:ext cx="10515598" cy="27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1" name="Picture 10" descr="Diagram, scatter chart&#10;&#10;Description automatically generated">
            <a:extLst>
              <a:ext uri="{FF2B5EF4-FFF2-40B4-BE49-F238E27FC236}">
                <a16:creationId xmlns:a16="http://schemas.microsoft.com/office/drawing/2014/main" id="{8EEA0F2C-5CA5-40CD-8534-8C965DBA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47" y="1628875"/>
            <a:ext cx="6300437" cy="360024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6F4C7EF-1F4E-4DEE-AB39-68204D433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4" y="2136004"/>
            <a:ext cx="4525485" cy="25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8884BC-291A-4FF2-93BC-B6A222EC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87" y="1600195"/>
            <a:ext cx="6400813" cy="3657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FC903-361E-4895-BF4B-095D61A3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8" y="1702103"/>
            <a:ext cx="3738445" cy="34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C58-9405-4576-A964-F931A4F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Primary: Is there a difference in response time among city districts?</a:t>
            </a:r>
          </a:p>
          <a:p>
            <a:r>
              <a:rPr lang="en-US" sz="4000" dirty="0"/>
              <a:t>Secondary: How does the presence of COVID-19 affect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2737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Log mean days request is open for district 1 with an average population density, median household income, and new COVID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: District coefficients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: population density, median household income, new cases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6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Slice Sampling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1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C58-9405-4576-A964-F931A4F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159</TotalTime>
  <Words>149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Depth</vt:lpstr>
      <vt:lpstr>Homelessness Response in  Salt Lake City</vt:lpstr>
      <vt:lpstr>Background</vt:lpstr>
      <vt:lpstr>The Data</vt:lpstr>
      <vt:lpstr>EDA</vt:lpstr>
      <vt:lpstr>EDA</vt:lpstr>
      <vt:lpstr>Research Question</vt:lpstr>
      <vt:lpstr>Methods: Poisson Regression</vt:lpstr>
      <vt:lpstr>Methods: Sampling</vt:lpstr>
      <vt:lpstr>Diagnostics</vt:lpstr>
      <vt:lpstr>A Note on Stan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Lake City and Concerns of Homelessness</dc:title>
  <dc:creator>Skyler Gray</dc:creator>
  <cp:lastModifiedBy>Skyler Gray</cp:lastModifiedBy>
  <cp:revision>10</cp:revision>
  <dcterms:created xsi:type="dcterms:W3CDTF">2021-12-09T04:48:51Z</dcterms:created>
  <dcterms:modified xsi:type="dcterms:W3CDTF">2021-12-09T07:28:31Z</dcterms:modified>
</cp:coreProperties>
</file>