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hb0Pj7hwhwDjobbCrW+bTk6ZDV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C5D3EC-B38D-48FC-B005-529C3D923949}">
  <a:tblStyle styleId="{28C5D3EC-B38D-48FC-B005-529C3D92394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9F2C67B-04E4-4612-A355-66B52FD5EB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ec0cd101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ec0cd10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ec6d64b3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aec6d64b3c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ec0cd1013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ec0cd101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ec0cd1013_6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ec0cd1013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ec0cd1013_6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ec0cd1013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f70d023d6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f70d023d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ec0cd1013_6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ec0cd1013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ec0cd1013_6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ec0cd1013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efb378e3a_7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efb378e3a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efb378e3a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aefb378e3a_7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36388aac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36388aa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efb378e3a_7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aefb378e3a_7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efb378e3a_7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aefb378e3a_7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efb378e3a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aefb378e3a_7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f1c97121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f1c9712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f1c971218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f1c97121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f1c971218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f1c971218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af1c971218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af1c97121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af1c971218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af1c97121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f70d023d6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f70d023d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f70d023d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af70d023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36388aac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36388aa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b0403002eb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b0403002e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f70d023d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af70d023d6_1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af70d023d6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af70d023d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af70d023d6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af70d023d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b0403002eb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b0403002e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b0403002eb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b0403002e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af70d023d6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af70d023d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b0403002eb_12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b0403002eb_1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b0403002eb_12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b0403002eb_1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b0403002eb_12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b0403002eb_1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b0403002eb_12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b0403002eb_1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ec6d64b3c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ec6d64b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ec6d64b3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ec6d64b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ec0cd101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ec0cd10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ec0cd101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ec0cd10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ec6d64b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aec6d64b3c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af74007e71_2_55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af74007e71_2_5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af74007e71_2_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af74007e71_2_9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af74007e71_2_9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af74007e71_2_9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af74007e71_2_9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f74007e71_2_96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gaf74007e71_2_96"/>
          <p:cNvSpPr txBox="1"/>
          <p:nvPr>
            <p:ph idx="1" type="body"/>
          </p:nvPr>
        </p:nvSpPr>
        <p:spPr>
          <a:xfrm>
            <a:off x="628650" y="1544595"/>
            <a:ext cx="7886700" cy="4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af74007e71_2_9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af74007e71_2_9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af74007e71_2_9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f74007e71_2_5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af74007e71_2_5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af74007e71_2_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af74007e71_2_6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af74007e71_2_6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af74007e71_2_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af74007e71_2_6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af74007e71_2_6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af74007e71_2_6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af74007e71_2_7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af74007e71_2_7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af74007e71_2_74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af74007e71_2_7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af74007e71_2_7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af74007e71_2_7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af74007e71_2_7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af74007e71_2_8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af74007e71_2_8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af74007e71_2_81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af74007e71_2_81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af74007e71_2_8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af74007e71_2_87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af74007e71_2_8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f74007e71_2_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af74007e71_2_5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af74007e71_2_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title"/>
          </p:nvPr>
        </p:nvSpPr>
        <p:spPr>
          <a:xfrm>
            <a:off x="628650" y="365126"/>
            <a:ext cx="7886700" cy="994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프로젝트 개요</a:t>
            </a:r>
            <a:endParaRPr/>
          </a:p>
        </p:txBody>
      </p:sp>
      <p:sp>
        <p:nvSpPr>
          <p:cNvPr id="61" name="Google Shape;61;p1"/>
          <p:cNvSpPr txBox="1"/>
          <p:nvPr>
            <p:ph idx="1" type="body"/>
          </p:nvPr>
        </p:nvSpPr>
        <p:spPr>
          <a:xfrm>
            <a:off x="628650" y="1544595"/>
            <a:ext cx="7886700" cy="4632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개요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이슈+블록체인적용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목적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기능리스트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aec0cd101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63" y="247850"/>
            <a:ext cx="8483075" cy="63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ec6d64b3c_0_100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lang="en-US"/>
              <a:t>네트워크 구성 </a:t>
            </a:r>
            <a:endParaRPr/>
          </a:p>
        </p:txBody>
      </p:sp>
      <p:grpSp>
        <p:nvGrpSpPr>
          <p:cNvPr id="206" name="Google Shape;206;gaec6d64b3c_0_100"/>
          <p:cNvGrpSpPr/>
          <p:nvPr/>
        </p:nvGrpSpPr>
        <p:grpSpPr>
          <a:xfrm>
            <a:off x="7419524" y="5324545"/>
            <a:ext cx="252300" cy="595459"/>
            <a:chOff x="469449" y="3277540"/>
            <a:chExt cx="252300" cy="595459"/>
          </a:xfrm>
        </p:grpSpPr>
        <p:sp>
          <p:nvSpPr>
            <p:cNvPr id="207" name="Google Shape;207;gaec6d64b3c_0_100"/>
            <p:cNvSpPr/>
            <p:nvPr/>
          </p:nvSpPr>
          <p:spPr>
            <a:xfrm>
              <a:off x="469449" y="3277540"/>
              <a:ext cx="252300" cy="137400"/>
            </a:xfrm>
            <a:prstGeom prst="rect">
              <a:avLst/>
            </a:prstGeom>
            <a:solidFill>
              <a:srgbClr val="495B7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" name="Google Shape;208;gaec6d64b3c_0_100"/>
            <p:cNvSpPr/>
            <p:nvPr/>
          </p:nvSpPr>
          <p:spPr>
            <a:xfrm>
              <a:off x="469449" y="3505523"/>
              <a:ext cx="252300" cy="137400"/>
            </a:xfrm>
            <a:prstGeom prst="rect">
              <a:avLst/>
            </a:prstGeom>
            <a:solidFill>
              <a:srgbClr val="495B7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9" name="Google Shape;209;gaec6d64b3c_0_100"/>
            <p:cNvSpPr/>
            <p:nvPr/>
          </p:nvSpPr>
          <p:spPr>
            <a:xfrm>
              <a:off x="469449" y="3735599"/>
              <a:ext cx="252300" cy="137400"/>
            </a:xfrm>
            <a:prstGeom prst="rect">
              <a:avLst/>
            </a:prstGeom>
            <a:solidFill>
              <a:srgbClr val="495B7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" name="Google Shape;210;gaec6d64b3c_0_100"/>
            <p:cNvSpPr/>
            <p:nvPr/>
          </p:nvSpPr>
          <p:spPr>
            <a:xfrm>
              <a:off x="555794" y="3418802"/>
              <a:ext cx="79500" cy="79500"/>
            </a:xfrm>
            <a:prstGeom prst="ellipse">
              <a:avLst/>
            </a:prstGeom>
            <a:solidFill>
              <a:srgbClr val="495B7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" name="Google Shape;211;gaec6d64b3c_0_100"/>
            <p:cNvSpPr/>
            <p:nvPr/>
          </p:nvSpPr>
          <p:spPr>
            <a:xfrm>
              <a:off x="555794" y="3649495"/>
              <a:ext cx="79500" cy="79500"/>
            </a:xfrm>
            <a:prstGeom prst="ellipse">
              <a:avLst/>
            </a:prstGeom>
            <a:solidFill>
              <a:srgbClr val="495B7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12" name="Google Shape;212;gaec6d64b3c_0_100"/>
          <p:cNvSpPr txBox="1"/>
          <p:nvPr/>
        </p:nvSpPr>
        <p:spPr>
          <a:xfrm>
            <a:off x="7730663" y="5504692"/>
            <a:ext cx="106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blockchain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aec6d64b3c_0_100"/>
          <p:cNvSpPr/>
          <p:nvPr/>
        </p:nvSpPr>
        <p:spPr>
          <a:xfrm>
            <a:off x="7257704" y="4476750"/>
            <a:ext cx="521700" cy="561000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gaec6d64b3c_0_100"/>
          <p:cNvSpPr txBox="1"/>
          <p:nvPr/>
        </p:nvSpPr>
        <p:spPr>
          <a:xfrm>
            <a:off x="7779444" y="4630374"/>
            <a:ext cx="90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state DB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aec6d64b3c_0_100"/>
          <p:cNvSpPr/>
          <p:nvPr/>
        </p:nvSpPr>
        <p:spPr>
          <a:xfrm>
            <a:off x="7270695" y="3819610"/>
            <a:ext cx="488100" cy="34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gaec6d64b3c_0_100"/>
          <p:cNvSpPr txBox="1"/>
          <p:nvPr/>
        </p:nvSpPr>
        <p:spPr>
          <a:xfrm>
            <a:off x="7779444" y="3836962"/>
            <a:ext cx="117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organization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aec6d64b3c_0_100"/>
          <p:cNvSpPr txBox="1"/>
          <p:nvPr/>
        </p:nvSpPr>
        <p:spPr>
          <a:xfrm>
            <a:off x="1534703" y="2093900"/>
            <a:ext cx="101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aec6d64b3c_0_100"/>
          <p:cNvSpPr txBox="1"/>
          <p:nvPr/>
        </p:nvSpPr>
        <p:spPr>
          <a:xfrm>
            <a:off x="1535075" y="4295100"/>
            <a:ext cx="101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aec6d64b3c_0_100"/>
          <p:cNvSpPr txBox="1"/>
          <p:nvPr/>
        </p:nvSpPr>
        <p:spPr>
          <a:xfrm>
            <a:off x="5320831" y="2094716"/>
            <a:ext cx="89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aec6d64b3c_0_100"/>
          <p:cNvSpPr/>
          <p:nvPr/>
        </p:nvSpPr>
        <p:spPr>
          <a:xfrm>
            <a:off x="737686" y="2415540"/>
            <a:ext cx="2710500" cy="163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1" name="Google Shape;221;gaec6d64b3c_0_100"/>
          <p:cNvGrpSpPr/>
          <p:nvPr/>
        </p:nvGrpSpPr>
        <p:grpSpPr>
          <a:xfrm>
            <a:off x="824034" y="2695575"/>
            <a:ext cx="1785741" cy="1088100"/>
            <a:chOff x="824034" y="2695575"/>
            <a:chExt cx="1785741" cy="1088100"/>
          </a:xfrm>
        </p:grpSpPr>
        <p:sp>
          <p:nvSpPr>
            <p:cNvPr id="222" name="Google Shape;222;gaec6d64b3c_0_100"/>
            <p:cNvSpPr/>
            <p:nvPr/>
          </p:nvSpPr>
          <p:spPr>
            <a:xfrm>
              <a:off x="1400175" y="2695575"/>
              <a:ext cx="1209600" cy="1088100"/>
            </a:xfrm>
            <a:prstGeom prst="rect">
              <a:avLst/>
            </a:prstGeom>
            <a:solidFill>
              <a:srgbClr val="8C8C8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" name="Google Shape;223;gaec6d64b3c_0_100"/>
            <p:cNvSpPr/>
            <p:nvPr/>
          </p:nvSpPr>
          <p:spPr>
            <a:xfrm>
              <a:off x="1516638" y="2799833"/>
              <a:ext cx="521700" cy="9144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4" name="Google Shape;224;gaec6d64b3c_0_100"/>
            <p:cNvSpPr/>
            <p:nvPr/>
          </p:nvSpPr>
          <p:spPr>
            <a:xfrm>
              <a:off x="1613678" y="3203867"/>
              <a:ext cx="327600" cy="252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5" name="Google Shape;225;gaec6d64b3c_0_100"/>
            <p:cNvGrpSpPr/>
            <p:nvPr/>
          </p:nvGrpSpPr>
          <p:grpSpPr>
            <a:xfrm>
              <a:off x="2244909" y="3029031"/>
              <a:ext cx="252300" cy="595459"/>
              <a:chOff x="469449" y="3277540"/>
              <a:chExt cx="252300" cy="595459"/>
            </a:xfrm>
          </p:grpSpPr>
          <p:sp>
            <p:nvSpPr>
              <p:cNvPr id="226" name="Google Shape;226;gaec6d64b3c_0_100"/>
              <p:cNvSpPr/>
              <p:nvPr/>
            </p:nvSpPr>
            <p:spPr>
              <a:xfrm>
                <a:off x="469449" y="3277540"/>
                <a:ext cx="252300" cy="137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7" name="Google Shape;227;gaec6d64b3c_0_100"/>
              <p:cNvSpPr/>
              <p:nvPr/>
            </p:nvSpPr>
            <p:spPr>
              <a:xfrm>
                <a:off x="469449" y="3505523"/>
                <a:ext cx="252300" cy="137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8" name="Google Shape;228;gaec6d64b3c_0_100"/>
              <p:cNvSpPr/>
              <p:nvPr/>
            </p:nvSpPr>
            <p:spPr>
              <a:xfrm>
                <a:off x="469449" y="3735599"/>
                <a:ext cx="252300" cy="137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9" name="Google Shape;229;gaec6d64b3c_0_100"/>
              <p:cNvSpPr/>
              <p:nvPr/>
            </p:nvSpPr>
            <p:spPr>
              <a:xfrm>
                <a:off x="555794" y="3418802"/>
                <a:ext cx="79500" cy="79500"/>
              </a:xfrm>
              <a:prstGeom prst="ellipse">
                <a:avLst/>
              </a:prstGeom>
              <a:solidFill>
                <a:srgbClr val="495B7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0" name="Google Shape;230;gaec6d64b3c_0_100"/>
              <p:cNvSpPr/>
              <p:nvPr/>
            </p:nvSpPr>
            <p:spPr>
              <a:xfrm>
                <a:off x="555794" y="3649495"/>
                <a:ext cx="79500" cy="79500"/>
              </a:xfrm>
              <a:prstGeom prst="ellipse">
                <a:avLst/>
              </a:prstGeom>
              <a:solidFill>
                <a:srgbClr val="495B7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31" name="Google Shape;231;gaec6d64b3c_0_100"/>
            <p:cNvSpPr txBox="1"/>
            <p:nvPr/>
          </p:nvSpPr>
          <p:spPr>
            <a:xfrm>
              <a:off x="2248307" y="2775580"/>
              <a:ext cx="248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gaec6d64b3c_0_100"/>
            <p:cNvSpPr txBox="1"/>
            <p:nvPr/>
          </p:nvSpPr>
          <p:spPr>
            <a:xfrm>
              <a:off x="824034" y="3114669"/>
              <a:ext cx="606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피어-a1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gaec6d64b3c_0_100"/>
          <p:cNvSpPr/>
          <p:nvPr/>
        </p:nvSpPr>
        <p:spPr>
          <a:xfrm>
            <a:off x="4300036" y="2415540"/>
            <a:ext cx="2710500" cy="163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4" name="Google Shape;234;gaec6d64b3c_0_100"/>
          <p:cNvGrpSpPr/>
          <p:nvPr/>
        </p:nvGrpSpPr>
        <p:grpSpPr>
          <a:xfrm>
            <a:off x="4733537" y="2596384"/>
            <a:ext cx="2239159" cy="1187399"/>
            <a:chOff x="1171187" y="2596384"/>
            <a:chExt cx="2239159" cy="1187399"/>
          </a:xfrm>
        </p:grpSpPr>
        <p:sp>
          <p:nvSpPr>
            <p:cNvPr id="235" name="Google Shape;235;gaec6d64b3c_0_100"/>
            <p:cNvSpPr/>
            <p:nvPr/>
          </p:nvSpPr>
          <p:spPr>
            <a:xfrm>
              <a:off x="1171187" y="2623983"/>
              <a:ext cx="1626600" cy="1159800"/>
            </a:xfrm>
            <a:prstGeom prst="rect">
              <a:avLst/>
            </a:prstGeom>
            <a:solidFill>
              <a:srgbClr val="8C8C8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Google Shape;236;gaec6d64b3c_0_100"/>
            <p:cNvSpPr/>
            <p:nvPr/>
          </p:nvSpPr>
          <p:spPr>
            <a:xfrm>
              <a:off x="1258575" y="2799833"/>
              <a:ext cx="521700" cy="9144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" name="Google Shape;237;gaec6d64b3c_0_100"/>
            <p:cNvSpPr/>
            <p:nvPr/>
          </p:nvSpPr>
          <p:spPr>
            <a:xfrm>
              <a:off x="1355615" y="3215222"/>
              <a:ext cx="327600" cy="252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38" name="Google Shape;238;gaec6d64b3c_0_100"/>
            <p:cNvGrpSpPr/>
            <p:nvPr/>
          </p:nvGrpSpPr>
          <p:grpSpPr>
            <a:xfrm>
              <a:off x="2380117" y="2849835"/>
              <a:ext cx="252300" cy="595459"/>
              <a:chOff x="604657" y="3098344"/>
              <a:chExt cx="252300" cy="595459"/>
            </a:xfrm>
          </p:grpSpPr>
          <p:sp>
            <p:nvSpPr>
              <p:cNvPr id="239" name="Google Shape;239;gaec6d64b3c_0_100"/>
              <p:cNvSpPr/>
              <p:nvPr/>
            </p:nvSpPr>
            <p:spPr>
              <a:xfrm>
                <a:off x="604657" y="3098344"/>
                <a:ext cx="252300" cy="137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0" name="Google Shape;240;gaec6d64b3c_0_100"/>
              <p:cNvSpPr/>
              <p:nvPr/>
            </p:nvSpPr>
            <p:spPr>
              <a:xfrm>
                <a:off x="604657" y="3326327"/>
                <a:ext cx="252300" cy="137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1" name="Google Shape;241;gaec6d64b3c_0_100"/>
              <p:cNvSpPr/>
              <p:nvPr/>
            </p:nvSpPr>
            <p:spPr>
              <a:xfrm>
                <a:off x="604657" y="3556403"/>
                <a:ext cx="252300" cy="137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2" name="Google Shape;242;gaec6d64b3c_0_100"/>
              <p:cNvSpPr/>
              <p:nvPr/>
            </p:nvSpPr>
            <p:spPr>
              <a:xfrm>
                <a:off x="691002" y="3239606"/>
                <a:ext cx="79500" cy="79500"/>
              </a:xfrm>
              <a:prstGeom prst="ellipse">
                <a:avLst/>
              </a:prstGeom>
              <a:solidFill>
                <a:srgbClr val="495B7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3" name="Google Shape;243;gaec6d64b3c_0_100"/>
              <p:cNvSpPr/>
              <p:nvPr/>
            </p:nvSpPr>
            <p:spPr>
              <a:xfrm>
                <a:off x="691002" y="3470299"/>
                <a:ext cx="79500" cy="79500"/>
              </a:xfrm>
              <a:prstGeom prst="ellipse">
                <a:avLst/>
              </a:prstGeom>
              <a:solidFill>
                <a:srgbClr val="495B7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44" name="Google Shape;244;gaec6d64b3c_0_100"/>
            <p:cNvSpPr txBox="1"/>
            <p:nvPr/>
          </p:nvSpPr>
          <p:spPr>
            <a:xfrm>
              <a:off x="2380117" y="2596384"/>
              <a:ext cx="248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gaec6d64b3c_0_100"/>
            <p:cNvSpPr txBox="1"/>
            <p:nvPr/>
          </p:nvSpPr>
          <p:spPr>
            <a:xfrm>
              <a:off x="2797746" y="3114669"/>
              <a:ext cx="612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피어-d1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gaec6d64b3c_0_100"/>
          <p:cNvSpPr/>
          <p:nvPr/>
        </p:nvSpPr>
        <p:spPr>
          <a:xfrm>
            <a:off x="537634" y="1851671"/>
            <a:ext cx="6634800" cy="4854000"/>
          </a:xfrm>
          <a:prstGeom prst="roundRect">
            <a:avLst>
              <a:gd fmla="val 7786" name="adj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gaec6d64b3c_0_100"/>
          <p:cNvSpPr/>
          <p:nvPr/>
        </p:nvSpPr>
        <p:spPr>
          <a:xfrm>
            <a:off x="1348541" y="4703134"/>
            <a:ext cx="1791000" cy="1456500"/>
          </a:xfrm>
          <a:prstGeom prst="rect">
            <a:avLst/>
          </a:prstGeom>
          <a:solidFill>
            <a:srgbClr val="8C8C8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gaec6d64b3c_0_100"/>
          <p:cNvSpPr/>
          <p:nvPr/>
        </p:nvSpPr>
        <p:spPr>
          <a:xfrm>
            <a:off x="1437655" y="4784263"/>
            <a:ext cx="521700" cy="1273500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gaec6d64b3c_0_100"/>
          <p:cNvSpPr/>
          <p:nvPr/>
        </p:nvSpPr>
        <p:spPr>
          <a:xfrm>
            <a:off x="1534695" y="5321971"/>
            <a:ext cx="327600" cy="252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gaec6d64b3c_0_100"/>
          <p:cNvSpPr txBox="1"/>
          <p:nvPr/>
        </p:nvSpPr>
        <p:spPr>
          <a:xfrm>
            <a:off x="735872" y="5313056"/>
            <a:ext cx="612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피어-b1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aec6d64b3c_0_100"/>
          <p:cNvSpPr txBox="1"/>
          <p:nvPr/>
        </p:nvSpPr>
        <p:spPr>
          <a:xfrm>
            <a:off x="2414143" y="4784263"/>
            <a:ext cx="248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aec6d64b3c_0_100"/>
          <p:cNvSpPr/>
          <p:nvPr/>
        </p:nvSpPr>
        <p:spPr>
          <a:xfrm>
            <a:off x="3139440" y="3783752"/>
            <a:ext cx="1411200" cy="1042500"/>
          </a:xfrm>
          <a:prstGeom prst="rect">
            <a:avLst/>
          </a:prstGeom>
          <a:solidFill>
            <a:srgbClr val="E1EF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Orderer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3" name="Google Shape;253;gaec6d64b3c_0_100"/>
          <p:cNvGrpSpPr/>
          <p:nvPr/>
        </p:nvGrpSpPr>
        <p:grpSpPr>
          <a:xfrm>
            <a:off x="2410745" y="5037714"/>
            <a:ext cx="252300" cy="595459"/>
            <a:chOff x="635285" y="3277540"/>
            <a:chExt cx="252300" cy="595459"/>
          </a:xfrm>
        </p:grpSpPr>
        <p:sp>
          <p:nvSpPr>
            <p:cNvPr id="254" name="Google Shape;254;gaec6d64b3c_0_100"/>
            <p:cNvSpPr/>
            <p:nvPr/>
          </p:nvSpPr>
          <p:spPr>
            <a:xfrm>
              <a:off x="635285" y="3277540"/>
              <a:ext cx="252300" cy="13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" name="Google Shape;255;gaec6d64b3c_0_100"/>
            <p:cNvSpPr/>
            <p:nvPr/>
          </p:nvSpPr>
          <p:spPr>
            <a:xfrm>
              <a:off x="635285" y="3505523"/>
              <a:ext cx="252300" cy="13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" name="Google Shape;256;gaec6d64b3c_0_100"/>
            <p:cNvSpPr/>
            <p:nvPr/>
          </p:nvSpPr>
          <p:spPr>
            <a:xfrm>
              <a:off x="635285" y="3735599"/>
              <a:ext cx="252300" cy="13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7" name="Google Shape;257;gaec6d64b3c_0_100"/>
            <p:cNvSpPr/>
            <p:nvPr/>
          </p:nvSpPr>
          <p:spPr>
            <a:xfrm>
              <a:off x="721630" y="3418802"/>
              <a:ext cx="79500" cy="79500"/>
            </a:xfrm>
            <a:prstGeom prst="ellipse">
              <a:avLst/>
            </a:prstGeom>
            <a:solidFill>
              <a:srgbClr val="495B7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8" name="Google Shape;258;gaec6d64b3c_0_100"/>
            <p:cNvSpPr/>
            <p:nvPr/>
          </p:nvSpPr>
          <p:spPr>
            <a:xfrm>
              <a:off x="721630" y="3649495"/>
              <a:ext cx="79500" cy="79500"/>
            </a:xfrm>
            <a:prstGeom prst="ellipse">
              <a:avLst/>
            </a:prstGeom>
            <a:solidFill>
              <a:srgbClr val="495B7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59" name="Google Shape;259;gaec6d64b3c_0_100"/>
          <p:cNvSpPr/>
          <p:nvPr/>
        </p:nvSpPr>
        <p:spPr>
          <a:xfrm>
            <a:off x="890086" y="4766327"/>
            <a:ext cx="2710500" cy="163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gaec6d64b3c_0_100"/>
          <p:cNvSpPr/>
          <p:nvPr/>
        </p:nvSpPr>
        <p:spPr>
          <a:xfrm>
            <a:off x="7270695" y="3324310"/>
            <a:ext cx="488100" cy="34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gaec6d64b3c_0_100"/>
          <p:cNvSpPr txBox="1"/>
          <p:nvPr/>
        </p:nvSpPr>
        <p:spPr>
          <a:xfrm>
            <a:off x="7779444" y="3341712"/>
            <a:ext cx="117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channel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aec0cd1013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51025" cy="648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ec0cd1013_6_11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네트워크 전체구조도</a:t>
            </a:r>
            <a:endParaRPr/>
          </a:p>
        </p:txBody>
      </p:sp>
      <p:pic>
        <p:nvPicPr>
          <p:cNvPr id="272" name="Google Shape;272;gaec0cd1013_6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249" y="1359313"/>
            <a:ext cx="6983000" cy="170088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aec0cd1013_6_11"/>
          <p:cNvSpPr/>
          <p:nvPr/>
        </p:nvSpPr>
        <p:spPr>
          <a:xfrm>
            <a:off x="6874500" y="3676700"/>
            <a:ext cx="1702800" cy="85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peer0.org1</a:t>
            </a:r>
            <a:endParaRPr/>
          </a:p>
        </p:txBody>
      </p:sp>
      <p:sp>
        <p:nvSpPr>
          <p:cNvPr id="274" name="Google Shape;274;gaec0cd1013_6_11"/>
          <p:cNvSpPr/>
          <p:nvPr/>
        </p:nvSpPr>
        <p:spPr>
          <a:xfrm>
            <a:off x="6742200" y="3542725"/>
            <a:ext cx="1967400" cy="323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aec0cd1013_6_11"/>
          <p:cNvSpPr/>
          <p:nvPr/>
        </p:nvSpPr>
        <p:spPr>
          <a:xfrm>
            <a:off x="6874500" y="4732975"/>
            <a:ext cx="1702800" cy="85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peer0.org2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6" name="Google Shape;276;gaec0cd1013_6_11"/>
          <p:cNvSpPr/>
          <p:nvPr/>
        </p:nvSpPr>
        <p:spPr>
          <a:xfrm>
            <a:off x="6874500" y="5789250"/>
            <a:ext cx="1702800" cy="85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peer0.org3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gaec0cd1013_6_11"/>
          <p:cNvSpPr txBox="1"/>
          <p:nvPr/>
        </p:nvSpPr>
        <p:spPr>
          <a:xfrm>
            <a:off x="7820700" y="3212988"/>
            <a:ext cx="75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channel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aec0cd1013_6_11"/>
          <p:cNvSpPr/>
          <p:nvPr/>
        </p:nvSpPr>
        <p:spPr>
          <a:xfrm>
            <a:off x="4872900" y="5789250"/>
            <a:ext cx="1702800" cy="85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orderer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9" name="Google Shape;279;gaec0cd1013_6_11"/>
          <p:cNvSpPr/>
          <p:nvPr/>
        </p:nvSpPr>
        <p:spPr>
          <a:xfrm>
            <a:off x="3003600" y="5789250"/>
            <a:ext cx="1702800" cy="85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ca.org1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gaec0cd1013_6_11"/>
          <p:cNvSpPr/>
          <p:nvPr/>
        </p:nvSpPr>
        <p:spPr>
          <a:xfrm>
            <a:off x="3003600" y="3581700"/>
            <a:ext cx="1702800" cy="85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cli or application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81" name="Google Shape;281;gaec0cd1013_6_11"/>
          <p:cNvCxnSpPr>
            <a:endCxn id="273" idx="1"/>
          </p:cNvCxnSpPr>
          <p:nvPr/>
        </p:nvCxnSpPr>
        <p:spPr>
          <a:xfrm>
            <a:off x="4706400" y="4003700"/>
            <a:ext cx="2168100" cy="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gaec0cd1013_6_11"/>
          <p:cNvSpPr txBox="1"/>
          <p:nvPr/>
        </p:nvSpPr>
        <p:spPr>
          <a:xfrm>
            <a:off x="386200" y="2143975"/>
            <a:ext cx="1967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기관 2개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각기관별 2개의 피어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aec0cd1013_6_11"/>
          <p:cNvSpPr txBox="1"/>
          <p:nvPr/>
        </p:nvSpPr>
        <p:spPr>
          <a:xfrm>
            <a:off x="386200" y="3542725"/>
            <a:ext cx="1967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기관 3개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각기관별 1개의 피어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ec0cd1013_6_16"/>
          <p:cNvSpPr txBox="1"/>
          <p:nvPr>
            <p:ph type="title"/>
          </p:nvPr>
        </p:nvSpPr>
        <p:spPr>
          <a:xfrm>
            <a:off x="628650" y="303351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네트워크 설계 기본사항 2개의 기관에 각 2개의 피어</a:t>
            </a:r>
            <a:endParaRPr/>
          </a:p>
        </p:txBody>
      </p:sp>
      <p:sp>
        <p:nvSpPr>
          <p:cNvPr id="289" name="Google Shape;289;gaec0cd1013_6_16"/>
          <p:cNvSpPr txBox="1"/>
          <p:nvPr>
            <p:ph idx="1" type="body"/>
          </p:nvPr>
        </p:nvSpPr>
        <p:spPr>
          <a:xfrm>
            <a:off x="628650" y="1544595"/>
            <a:ext cx="7886700" cy="463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identity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org1, org2, ordererOrg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org1: templete:2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org2: templete:2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organization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ordererOrg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solo , 2s, 99kb~99mb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org1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anchor: peer0.org1.example.com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org2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anchor: peer0.org2.example.com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consortium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org1 and org2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channel 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org1 and org2 : mychannel</a:t>
            </a:r>
            <a:endParaRPr/>
          </a:p>
        </p:txBody>
      </p:sp>
      <p:sp>
        <p:nvSpPr>
          <p:cNvPr id="290" name="Google Shape;290;gaec0cd1013_6_16"/>
          <p:cNvSpPr txBox="1"/>
          <p:nvPr/>
        </p:nvSpPr>
        <p:spPr>
          <a:xfrm>
            <a:off x="6398250" y="4674150"/>
            <a:ext cx="2528700" cy="15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config 결과물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genesis.block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channel.tx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Org1MSP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anchors.tx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Org2MSP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anchors.tx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f70d023d6_2_0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네트워크 전체구조도</a:t>
            </a:r>
            <a:endParaRPr/>
          </a:p>
        </p:txBody>
      </p:sp>
      <p:pic>
        <p:nvPicPr>
          <p:cNvPr id="296" name="Google Shape;296;gaf70d023d6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249" y="1359313"/>
            <a:ext cx="6983000" cy="170088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af70d023d6_2_0"/>
          <p:cNvSpPr/>
          <p:nvPr/>
        </p:nvSpPr>
        <p:spPr>
          <a:xfrm>
            <a:off x="6874500" y="3676700"/>
            <a:ext cx="1702800" cy="85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peer0.org1</a:t>
            </a:r>
            <a:endParaRPr/>
          </a:p>
        </p:txBody>
      </p:sp>
      <p:sp>
        <p:nvSpPr>
          <p:cNvPr id="298" name="Google Shape;298;gaf70d023d6_2_0"/>
          <p:cNvSpPr/>
          <p:nvPr/>
        </p:nvSpPr>
        <p:spPr>
          <a:xfrm>
            <a:off x="6742200" y="3542725"/>
            <a:ext cx="1967400" cy="323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af70d023d6_2_0"/>
          <p:cNvSpPr/>
          <p:nvPr/>
        </p:nvSpPr>
        <p:spPr>
          <a:xfrm>
            <a:off x="6874500" y="4732975"/>
            <a:ext cx="1702800" cy="85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peer0.org2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0" name="Google Shape;300;gaf70d023d6_2_0"/>
          <p:cNvSpPr/>
          <p:nvPr/>
        </p:nvSpPr>
        <p:spPr>
          <a:xfrm>
            <a:off x="6874500" y="5789250"/>
            <a:ext cx="1702800" cy="85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peer0.org3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1" name="Google Shape;301;gaf70d023d6_2_0"/>
          <p:cNvSpPr txBox="1"/>
          <p:nvPr/>
        </p:nvSpPr>
        <p:spPr>
          <a:xfrm>
            <a:off x="7820700" y="3212988"/>
            <a:ext cx="75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channel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af70d023d6_2_0"/>
          <p:cNvSpPr/>
          <p:nvPr/>
        </p:nvSpPr>
        <p:spPr>
          <a:xfrm>
            <a:off x="4872900" y="5789250"/>
            <a:ext cx="1702800" cy="85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orderer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3" name="Google Shape;303;gaf70d023d6_2_0"/>
          <p:cNvSpPr/>
          <p:nvPr/>
        </p:nvSpPr>
        <p:spPr>
          <a:xfrm>
            <a:off x="3003600" y="5789250"/>
            <a:ext cx="1702800" cy="85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ca.org1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4" name="Google Shape;304;gaf70d023d6_2_0"/>
          <p:cNvSpPr/>
          <p:nvPr/>
        </p:nvSpPr>
        <p:spPr>
          <a:xfrm>
            <a:off x="3003600" y="3581700"/>
            <a:ext cx="1702800" cy="85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cli or application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05" name="Google Shape;305;gaf70d023d6_2_0"/>
          <p:cNvCxnSpPr>
            <a:endCxn id="297" idx="1"/>
          </p:cNvCxnSpPr>
          <p:nvPr/>
        </p:nvCxnSpPr>
        <p:spPr>
          <a:xfrm>
            <a:off x="4706400" y="4003700"/>
            <a:ext cx="2168100" cy="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gaf70d023d6_2_0"/>
          <p:cNvSpPr txBox="1"/>
          <p:nvPr/>
        </p:nvSpPr>
        <p:spPr>
          <a:xfrm>
            <a:off x="386200" y="2143975"/>
            <a:ext cx="1967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기관 2개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각기관별 2개의 피어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af70d023d6_2_0"/>
          <p:cNvSpPr txBox="1"/>
          <p:nvPr/>
        </p:nvSpPr>
        <p:spPr>
          <a:xfrm>
            <a:off x="386200" y="3542725"/>
            <a:ext cx="1967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기관 3개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각기관별 1개의 피어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ec0cd1013_6_23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켄테이너설계</a:t>
            </a:r>
            <a:endParaRPr/>
          </a:p>
        </p:txBody>
      </p:sp>
      <p:sp>
        <p:nvSpPr>
          <p:cNvPr id="313" name="Google Shape;313;gaec0cd1013_6_23"/>
          <p:cNvSpPr txBox="1"/>
          <p:nvPr>
            <p:ph idx="1" type="body"/>
          </p:nvPr>
        </p:nvSpPr>
        <p:spPr>
          <a:xfrm>
            <a:off x="628650" y="1544595"/>
            <a:ext cx="7886700" cy="463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ca</a:t>
            </a:r>
            <a:r>
              <a:rPr lang="en-US"/>
              <a:t>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ca2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orderer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peer0.org1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peer1.org1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peer0.org2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peer1.org.2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cli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	contract:/opt/gopath/src/github.com/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	config:/etc/hyperledger/configtx</a:t>
            </a:r>
            <a:endParaRPr/>
          </a:p>
        </p:txBody>
      </p:sp>
      <p:sp>
        <p:nvSpPr>
          <p:cNvPr id="314" name="Google Shape;314;gaec0cd1013_6_23"/>
          <p:cNvSpPr txBox="1"/>
          <p:nvPr/>
        </p:nvSpPr>
        <p:spPr>
          <a:xfrm>
            <a:off x="2765500" y="3523900"/>
            <a:ext cx="46545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config:/etc/hyperledger/configtx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goleveldb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aec0cd1013_6_23"/>
          <p:cNvSpPr/>
          <p:nvPr/>
        </p:nvSpPr>
        <p:spPr>
          <a:xfrm>
            <a:off x="2349850" y="3256600"/>
            <a:ext cx="268200" cy="1404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ec0cd1013_6_31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서비스 구조</a:t>
            </a:r>
            <a:endParaRPr/>
          </a:p>
        </p:txBody>
      </p:sp>
      <p:pic>
        <p:nvPicPr>
          <p:cNvPr id="321" name="Google Shape;321;gaec0cd1013_6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4563976"/>
            <a:ext cx="8524875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aec0cd1013_6_31"/>
          <p:cNvSpPr/>
          <p:nvPr/>
        </p:nvSpPr>
        <p:spPr>
          <a:xfrm>
            <a:off x="280950" y="3869600"/>
            <a:ext cx="1775100" cy="177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aec0cd1013_6_31"/>
          <p:cNvSpPr/>
          <p:nvPr/>
        </p:nvSpPr>
        <p:spPr>
          <a:xfrm>
            <a:off x="280950" y="1111075"/>
            <a:ext cx="1775100" cy="177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client</a:t>
            </a:r>
            <a:endParaRPr/>
          </a:p>
        </p:txBody>
      </p:sp>
      <p:cxnSp>
        <p:nvCxnSpPr>
          <p:cNvPr id="324" name="Google Shape;324;gaec0cd1013_6_31"/>
          <p:cNvCxnSpPr>
            <a:stCxn id="323" idx="2"/>
            <a:endCxn id="322" idx="0"/>
          </p:cNvCxnSpPr>
          <p:nvPr/>
        </p:nvCxnSpPr>
        <p:spPr>
          <a:xfrm>
            <a:off x="1168500" y="2886175"/>
            <a:ext cx="0" cy="9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gaec0cd1013_6_31"/>
          <p:cNvCxnSpPr/>
          <p:nvPr/>
        </p:nvCxnSpPr>
        <p:spPr>
          <a:xfrm flipH="1" rot="10800000">
            <a:off x="1596375" y="2886175"/>
            <a:ext cx="12600" cy="9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gaec0cd1013_6_31"/>
          <p:cNvSpPr/>
          <p:nvPr/>
        </p:nvSpPr>
        <p:spPr>
          <a:xfrm>
            <a:off x="3831275" y="4329350"/>
            <a:ext cx="753300" cy="38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ca1</a:t>
            </a:r>
            <a:endParaRPr/>
          </a:p>
        </p:txBody>
      </p:sp>
      <p:sp>
        <p:nvSpPr>
          <p:cNvPr id="327" name="Google Shape;327;gaec0cd1013_6_31"/>
          <p:cNvSpPr/>
          <p:nvPr/>
        </p:nvSpPr>
        <p:spPr>
          <a:xfrm>
            <a:off x="7762050" y="4329350"/>
            <a:ext cx="753300" cy="38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ca2</a:t>
            </a:r>
            <a:endParaRPr/>
          </a:p>
        </p:txBody>
      </p:sp>
      <p:cxnSp>
        <p:nvCxnSpPr>
          <p:cNvPr id="328" name="Google Shape;328;gaec0cd1013_6_31"/>
          <p:cNvCxnSpPr>
            <a:endCxn id="326" idx="1"/>
          </p:cNvCxnSpPr>
          <p:nvPr/>
        </p:nvCxnSpPr>
        <p:spPr>
          <a:xfrm>
            <a:off x="2005175" y="4457000"/>
            <a:ext cx="1826100" cy="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efb378e3a_7_5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네트워크 실행 메뉴얼</a:t>
            </a:r>
            <a:endParaRPr/>
          </a:p>
        </p:txBody>
      </p:sp>
      <p:sp>
        <p:nvSpPr>
          <p:cNvPr id="334" name="Google Shape;334;gaefb378e3a_7_5"/>
          <p:cNvSpPr txBox="1"/>
          <p:nvPr>
            <p:ph idx="1" type="body"/>
          </p:nvPr>
        </p:nvSpPr>
        <p:spPr>
          <a:xfrm>
            <a:off x="628650" y="1544600"/>
            <a:ext cx="4051500" cy="531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디렉토리 이동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cd ~/dev/my-project/network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./generate.sh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./start.sh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티메이트 네트워크 사용법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cd ~/dev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mkdir 프로젝트명    cd 프로젝트명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cp -r ~/dev/teamate/network ./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cd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	./generate.sh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	./start.sh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aefb378e3a_7_5"/>
          <p:cNvSpPr txBox="1"/>
          <p:nvPr/>
        </p:nvSpPr>
        <p:spPr>
          <a:xfrm>
            <a:off x="5494025" y="1359325"/>
            <a:ext cx="3306600" cy="2352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디렉토리 구조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edublock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network (start.sh)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contract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edublock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edublock.go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cc_edu.sh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efb378e3a_7_10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체인코드 설계</a:t>
            </a:r>
            <a:endParaRPr/>
          </a:p>
        </p:txBody>
      </p:sp>
      <p:sp>
        <p:nvSpPr>
          <p:cNvPr id="341" name="Google Shape;341;gaefb378e3a_7_10"/>
          <p:cNvSpPr txBox="1"/>
          <p:nvPr>
            <p:ph idx="1" type="body"/>
          </p:nvPr>
        </p:nvSpPr>
        <p:spPr>
          <a:xfrm>
            <a:off x="628650" y="1544595"/>
            <a:ext cx="7886700" cy="4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/>
              <a:t>티메이트 </a:t>
            </a:r>
            <a:r>
              <a:rPr b="1" lang="en-US"/>
              <a:t>시나리오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유저등록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프로젝트 점수를 유저에 추가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/>
              <a:t>기능리스트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유저생성 ( 기등록 아이디 인지 확인)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프로젝트 점수 생성  </a:t>
            </a:r>
            <a:r>
              <a:rPr lang="en-US"/>
              <a:t>( 기등록 아이디 인지 확인)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유저삭제 </a:t>
            </a:r>
            <a:r>
              <a:rPr lang="en-US"/>
              <a:t>( 기등록 아이디 인지 확인)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유저정보 조회</a:t>
            </a:r>
            <a:endParaRPr/>
          </a:p>
        </p:txBody>
      </p:sp>
      <p:sp>
        <p:nvSpPr>
          <p:cNvPr id="342" name="Google Shape;342;gaefb378e3a_7_1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43" name="Google Shape;343;gaefb378e3a_7_10"/>
          <p:cNvSpPr/>
          <p:nvPr/>
        </p:nvSpPr>
        <p:spPr>
          <a:xfrm>
            <a:off x="1532525" y="3153225"/>
            <a:ext cx="1557900" cy="72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유저추가</a:t>
            </a:r>
            <a:endParaRPr/>
          </a:p>
        </p:txBody>
      </p:sp>
      <p:sp>
        <p:nvSpPr>
          <p:cNvPr id="344" name="Google Shape;344;gaefb378e3a_7_10"/>
          <p:cNvSpPr/>
          <p:nvPr/>
        </p:nvSpPr>
        <p:spPr>
          <a:xfrm>
            <a:off x="4048375" y="3153225"/>
            <a:ext cx="2004900" cy="72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프로젝트점수추가</a:t>
            </a:r>
            <a:endParaRPr/>
          </a:p>
        </p:txBody>
      </p:sp>
      <p:cxnSp>
        <p:nvCxnSpPr>
          <p:cNvPr id="345" name="Google Shape;345;gaefb378e3a_7_10"/>
          <p:cNvCxnSpPr>
            <a:stCxn id="343" idx="3"/>
            <a:endCxn id="344" idx="1"/>
          </p:cNvCxnSpPr>
          <p:nvPr/>
        </p:nvCxnSpPr>
        <p:spPr>
          <a:xfrm>
            <a:off x="3090425" y="3517275"/>
            <a:ext cx="95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gaefb378e3a_7_10"/>
          <p:cNvSpPr/>
          <p:nvPr/>
        </p:nvSpPr>
        <p:spPr>
          <a:xfrm>
            <a:off x="7139100" y="3153225"/>
            <a:ext cx="1458000" cy="72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유저 삭제</a:t>
            </a:r>
            <a:endParaRPr/>
          </a:p>
        </p:txBody>
      </p:sp>
      <p:cxnSp>
        <p:nvCxnSpPr>
          <p:cNvPr id="347" name="Google Shape;347;gaefb378e3a_7_10"/>
          <p:cNvCxnSpPr>
            <a:stCxn id="344" idx="3"/>
            <a:endCxn id="346" idx="1"/>
          </p:cNvCxnSpPr>
          <p:nvPr/>
        </p:nvCxnSpPr>
        <p:spPr>
          <a:xfrm>
            <a:off x="6053275" y="3517275"/>
            <a:ext cx="10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gaefb378e3a_7_10"/>
          <p:cNvSpPr/>
          <p:nvPr/>
        </p:nvSpPr>
        <p:spPr>
          <a:xfrm>
            <a:off x="5287175" y="3881325"/>
            <a:ext cx="1038175" cy="681125"/>
          </a:xfrm>
          <a:custGeom>
            <a:rect b="b" l="l" r="r" t="t"/>
            <a:pathLst>
              <a:path extrusionOk="0" h="27245" w="41527">
                <a:moveTo>
                  <a:pt x="0" y="1022"/>
                </a:moveTo>
                <a:cubicBezTo>
                  <a:pt x="3746" y="5364"/>
                  <a:pt x="15581" y="25713"/>
                  <a:pt x="22477" y="27075"/>
                </a:cubicBezTo>
                <a:cubicBezTo>
                  <a:pt x="29373" y="28437"/>
                  <a:pt x="40186" y="13708"/>
                  <a:pt x="41378" y="9195"/>
                </a:cubicBezTo>
                <a:cubicBezTo>
                  <a:pt x="42570" y="4683"/>
                  <a:pt x="31587" y="1533"/>
                  <a:pt x="2962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49" name="Google Shape;349;gaefb378e3a_7_10"/>
          <p:cNvSpPr txBox="1"/>
          <p:nvPr/>
        </p:nvSpPr>
        <p:spPr>
          <a:xfrm>
            <a:off x="1001275" y="2724050"/>
            <a:ext cx="170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라이프사이클 도출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36388aac3_0_5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개발범위 예제목차</a:t>
            </a:r>
            <a:endParaRPr/>
          </a:p>
        </p:txBody>
      </p:sp>
      <p:sp>
        <p:nvSpPr>
          <p:cNvPr id="67" name="Google Shape;67;ga36388aac3_0_5"/>
          <p:cNvSpPr txBox="1"/>
          <p:nvPr>
            <p:ph idx="1" type="body"/>
          </p:nvPr>
        </p:nvSpPr>
        <p:spPr>
          <a:xfrm>
            <a:off x="628650" y="1268895"/>
            <a:ext cx="7886700" cy="463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•제이름 :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공유킥보드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•블록체인 활용 핵심 – 이력기록 -&gt;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작업흐름제어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-&gt; 검증, 인증절차에 신뢰성을가지는 투명한 정보 공개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–공유킥보드 서비스 사용 내역 ( 등록, 사용량, 고장율, 사용정보 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–암호화폐를 붙일꺼냐 말꺼냐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네트워크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( 기물, 기계 납품, 서비스 운용회사, 공유자산관리 )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•이해관계자는 누가있을까? -&gt; 기관 컨소시움 -&gt;N 설계 구현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체인코드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•서비스 이력, 암호화폐 -&gt; 체인코드 설계, 구현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–빌려주고 반납하고, 기기등록, 배터리 상태(충전)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웹서비스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웹페이지에서 어떻게 편리하고 임팩트있게 만들건가?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efb378e3a_7_50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체인코드 설계</a:t>
            </a:r>
            <a:endParaRPr/>
          </a:p>
        </p:txBody>
      </p:sp>
      <p:sp>
        <p:nvSpPr>
          <p:cNvPr id="355" name="Google Shape;355;gaefb378e3a_7_50"/>
          <p:cNvSpPr txBox="1"/>
          <p:nvPr>
            <p:ph idx="1" type="body"/>
          </p:nvPr>
        </p:nvSpPr>
        <p:spPr>
          <a:xfrm>
            <a:off x="628650" y="1359326"/>
            <a:ext cx="7886700" cy="51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/>
              <a:t>블록데이터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/>
              <a:t>월드스테이트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■"/>
            </a:pPr>
            <a:r>
              <a:rPr b="1" lang="en-US"/>
              <a:t>USER</a:t>
            </a:r>
            <a:r>
              <a:rPr lang="en-US"/>
              <a:t> STRUCTURE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EMAIL, AVG. score, Project score list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■"/>
            </a:pPr>
            <a:r>
              <a:rPr b="1" lang="en-US"/>
              <a:t>PROJECT SCORE</a:t>
            </a:r>
            <a:r>
              <a:rPr lang="en-US"/>
              <a:t> STRUCTURE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Project name, Project Score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/>
              <a:t>프라이빗데이터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/>
              <a:t>프로세스와 인터페이스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US"/>
              <a:t>addUser</a:t>
            </a:r>
            <a:r>
              <a:rPr lang="en-US"/>
              <a:t> ( </a:t>
            </a:r>
            <a:r>
              <a:rPr b="1" lang="en-US"/>
              <a:t>string </a:t>
            </a:r>
            <a:r>
              <a:rPr lang="en-US"/>
              <a:t>id 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GetState(id) -&gt; 없으면 PutState(id)</a:t>
            </a:r>
            <a:endParaRPr/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addRating </a:t>
            </a:r>
            <a:r>
              <a:rPr lang="en-US"/>
              <a:t>( </a:t>
            </a:r>
            <a:r>
              <a:rPr b="1" lang="en-US"/>
              <a:t>string </a:t>
            </a:r>
            <a:r>
              <a:rPr lang="en-US"/>
              <a:t>id, </a:t>
            </a:r>
            <a:r>
              <a:rPr b="1" lang="en-US"/>
              <a:t>string </a:t>
            </a:r>
            <a:r>
              <a:rPr lang="en-US"/>
              <a:t>project name, </a:t>
            </a:r>
            <a:r>
              <a:rPr b="1" lang="en-US"/>
              <a:t>string </a:t>
            </a:r>
            <a:r>
              <a:rPr lang="en-US"/>
              <a:t>project score 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GetState(id) -&gt; 있으면 -&gt; UnMarshal -&gt; 정보변경: 평균점수 계산, 새로운 Project score 추가 -&gt; Marshal -&gt; Putstate(id)</a:t>
            </a:r>
            <a:endParaRPr/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readRating </a:t>
            </a:r>
            <a:r>
              <a:rPr lang="en-US"/>
              <a:t>(string id) -&gt; JSON형태로 결과 반환</a:t>
            </a:r>
            <a:endParaRPr/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readTxHistory </a:t>
            </a:r>
            <a:r>
              <a:rPr lang="en-US"/>
              <a:t>(string id) -&gt; GetHistoryForKey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1524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56" name="Google Shape;356;gaefb378e3a_7_5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efb378e3a_7_62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체인코드 설계</a:t>
            </a:r>
            <a:endParaRPr/>
          </a:p>
        </p:txBody>
      </p:sp>
      <p:sp>
        <p:nvSpPr>
          <p:cNvPr id="362" name="Google Shape;362;gaefb378e3a_7_62"/>
          <p:cNvSpPr txBox="1"/>
          <p:nvPr>
            <p:ph idx="1" type="body"/>
          </p:nvPr>
        </p:nvSpPr>
        <p:spPr>
          <a:xfrm>
            <a:off x="628650" y="1544595"/>
            <a:ext cx="7886700" cy="4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/>
              <a:t>설치배포 설계사항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chaincode </a:t>
            </a:r>
            <a:r>
              <a:rPr lang="en-US"/>
              <a:t>name : </a:t>
            </a:r>
            <a:r>
              <a:rPr b="1" lang="en-US">
                <a:solidFill>
                  <a:srgbClr val="CC0000"/>
                </a:solidFill>
              </a:rPr>
              <a:t>teamate</a:t>
            </a:r>
            <a:endParaRPr b="1">
              <a:solidFill>
                <a:srgbClr val="CC00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version계획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~0.9      목표:           날짜: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1.0.0     </a:t>
            </a:r>
            <a:r>
              <a:rPr lang="en-US"/>
              <a:t>목표:           날짜: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배포정책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b="1" lang="en-US">
                <a:solidFill>
                  <a:srgbClr val="CC0000"/>
                </a:solidFill>
              </a:rPr>
              <a:t>AND (Org1MSP, Org2MSP, Org3MSP) </a:t>
            </a:r>
            <a:r>
              <a:rPr lang="en-US"/>
              <a:t>-&gt; 기관의 서명구조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쉘스크립트 슈도코드(테스트코드 포함)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install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instantiate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invoke/query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63" name="Google Shape;363;gaefb378e3a_7_6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efb378e3a_7_16"/>
          <p:cNvSpPr/>
          <p:nvPr/>
        </p:nvSpPr>
        <p:spPr>
          <a:xfrm>
            <a:off x="4564650" y="1207425"/>
            <a:ext cx="4446900" cy="5757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aefb378e3a_7_16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lang="en-US"/>
              <a:t>인터페이스 설계(체인코드), UI설계</a:t>
            </a:r>
            <a:r>
              <a:rPr lang="en-US"/>
              <a:t> </a:t>
            </a:r>
            <a:endParaRPr/>
          </a:p>
        </p:txBody>
      </p:sp>
      <p:cxnSp>
        <p:nvCxnSpPr>
          <p:cNvPr id="370" name="Google Shape;370;gaefb378e3a_7_16"/>
          <p:cNvCxnSpPr/>
          <p:nvPr/>
        </p:nvCxnSpPr>
        <p:spPr>
          <a:xfrm>
            <a:off x="194425" y="1646454"/>
            <a:ext cx="7886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1" name="Google Shape;371;gaefb378e3a_7_16"/>
          <p:cNvSpPr txBox="1"/>
          <p:nvPr/>
        </p:nvSpPr>
        <p:spPr>
          <a:xfrm>
            <a:off x="2120761" y="1277122"/>
            <a:ext cx="139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프론트 엔드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aefb378e3a_7_16"/>
          <p:cNvSpPr txBox="1"/>
          <p:nvPr/>
        </p:nvSpPr>
        <p:spPr>
          <a:xfrm>
            <a:off x="4577626" y="1277125"/>
            <a:ext cx="15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Node.js 서버</a:t>
            </a:r>
            <a:endParaRPr b="1"/>
          </a:p>
        </p:txBody>
      </p:sp>
      <p:sp>
        <p:nvSpPr>
          <p:cNvPr id="373" name="Google Shape;373;gaefb378e3a_7_16"/>
          <p:cNvSpPr txBox="1"/>
          <p:nvPr/>
        </p:nvSpPr>
        <p:spPr>
          <a:xfrm>
            <a:off x="7052109" y="1277122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블록체인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4" name="Google Shape;374;gaefb378e3a_7_16"/>
          <p:cNvCxnSpPr>
            <a:stCxn id="371" idx="2"/>
          </p:cNvCxnSpPr>
          <p:nvPr/>
        </p:nvCxnSpPr>
        <p:spPr>
          <a:xfrm>
            <a:off x="2816611" y="1646422"/>
            <a:ext cx="0" cy="496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5" name="Google Shape;375;gaefb378e3a_7_16"/>
          <p:cNvCxnSpPr>
            <a:stCxn id="373" idx="2"/>
          </p:cNvCxnSpPr>
          <p:nvPr/>
        </p:nvCxnSpPr>
        <p:spPr>
          <a:xfrm>
            <a:off x="7606059" y="1646422"/>
            <a:ext cx="0" cy="513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6" name="Google Shape;376;gaefb378e3a_7_16"/>
          <p:cNvCxnSpPr>
            <a:stCxn id="372" idx="2"/>
          </p:cNvCxnSpPr>
          <p:nvPr/>
        </p:nvCxnSpPr>
        <p:spPr>
          <a:xfrm flipH="1">
            <a:off x="5329426" y="1646425"/>
            <a:ext cx="29100" cy="502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7" name="Google Shape;377;gaefb378e3a_7_16"/>
          <p:cNvSpPr txBox="1"/>
          <p:nvPr/>
        </p:nvSpPr>
        <p:spPr>
          <a:xfrm>
            <a:off x="194425" y="1703842"/>
            <a:ext cx="195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페이지 요청</a:t>
            </a:r>
            <a:endParaRPr/>
          </a:p>
        </p:txBody>
      </p:sp>
      <p:cxnSp>
        <p:nvCxnSpPr>
          <p:cNvPr id="378" name="Google Shape;378;gaefb378e3a_7_16"/>
          <p:cNvCxnSpPr/>
          <p:nvPr/>
        </p:nvCxnSpPr>
        <p:spPr>
          <a:xfrm>
            <a:off x="2816625" y="1811046"/>
            <a:ext cx="2436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9" name="Google Shape;379;gaefb378e3a_7_16"/>
          <p:cNvSpPr/>
          <p:nvPr/>
        </p:nvSpPr>
        <p:spPr>
          <a:xfrm>
            <a:off x="2988935" y="1749298"/>
            <a:ext cx="229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’/’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0" name="Google Shape;380;gaefb378e3a_7_16"/>
          <p:cNvCxnSpPr/>
          <p:nvPr/>
        </p:nvCxnSpPr>
        <p:spPr>
          <a:xfrm rot="10800000">
            <a:off x="2816599" y="2221473"/>
            <a:ext cx="246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1" name="Google Shape;381;gaefb378e3a_7_16"/>
          <p:cNvSpPr/>
          <p:nvPr/>
        </p:nvSpPr>
        <p:spPr>
          <a:xfrm>
            <a:off x="3328590" y="2207805"/>
            <a:ext cx="118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aefb378e3a_7_16"/>
          <p:cNvSpPr/>
          <p:nvPr/>
        </p:nvSpPr>
        <p:spPr>
          <a:xfrm>
            <a:off x="1231023" y="2631898"/>
            <a:ext cx="196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 생성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/>
          </a:p>
        </p:txBody>
      </p:sp>
      <p:cxnSp>
        <p:nvCxnSpPr>
          <p:cNvPr id="383" name="Google Shape;383;gaefb378e3a_7_16"/>
          <p:cNvCxnSpPr/>
          <p:nvPr/>
        </p:nvCxnSpPr>
        <p:spPr>
          <a:xfrm>
            <a:off x="2816625" y="2776448"/>
            <a:ext cx="2436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4" name="Google Shape;384;gaefb378e3a_7_16"/>
          <p:cNvCxnSpPr/>
          <p:nvPr/>
        </p:nvCxnSpPr>
        <p:spPr>
          <a:xfrm>
            <a:off x="5282299" y="2812814"/>
            <a:ext cx="226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5" name="Google Shape;385;gaefb378e3a_7_16"/>
          <p:cNvSpPr/>
          <p:nvPr/>
        </p:nvSpPr>
        <p:spPr>
          <a:xfrm>
            <a:off x="5241505" y="5543583"/>
            <a:ext cx="2346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contract.evaluateTran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saction(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'readRating'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gaefb378e3a_7_16"/>
          <p:cNvCxnSpPr/>
          <p:nvPr/>
        </p:nvCxnSpPr>
        <p:spPr>
          <a:xfrm rot="10800000">
            <a:off x="5253207" y="3425564"/>
            <a:ext cx="2352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7" name="Google Shape;387;gaefb378e3a_7_16"/>
          <p:cNvSpPr/>
          <p:nvPr/>
        </p:nvSpPr>
        <p:spPr>
          <a:xfrm>
            <a:off x="6124875" y="3344926"/>
            <a:ext cx="7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Google Shape;388;gaefb378e3a_7_16"/>
          <p:cNvCxnSpPr/>
          <p:nvPr/>
        </p:nvCxnSpPr>
        <p:spPr>
          <a:xfrm rot="10800000">
            <a:off x="2858461" y="3529564"/>
            <a:ext cx="2352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9" name="Google Shape;389;gaefb378e3a_7_16"/>
          <p:cNvSpPr/>
          <p:nvPr/>
        </p:nvSpPr>
        <p:spPr>
          <a:xfrm>
            <a:off x="1231023" y="4168980"/>
            <a:ext cx="16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점수생성</a:t>
            </a:r>
            <a:endParaRPr b="1"/>
          </a:p>
        </p:txBody>
      </p:sp>
      <p:cxnSp>
        <p:nvCxnSpPr>
          <p:cNvPr id="390" name="Google Shape;390;gaefb378e3a_7_16"/>
          <p:cNvCxnSpPr/>
          <p:nvPr/>
        </p:nvCxnSpPr>
        <p:spPr>
          <a:xfrm>
            <a:off x="2816625" y="4289936"/>
            <a:ext cx="2436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1" name="Google Shape;391;gaefb378e3a_7_16"/>
          <p:cNvCxnSpPr/>
          <p:nvPr/>
        </p:nvCxnSpPr>
        <p:spPr>
          <a:xfrm rot="10800000">
            <a:off x="2831074" y="5055991"/>
            <a:ext cx="246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2" name="Google Shape;392;gaefb378e3a_7_16"/>
          <p:cNvCxnSpPr/>
          <p:nvPr/>
        </p:nvCxnSpPr>
        <p:spPr>
          <a:xfrm>
            <a:off x="2845625" y="5543576"/>
            <a:ext cx="2436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3" name="Google Shape;393;gaefb378e3a_7_16"/>
          <p:cNvCxnSpPr/>
          <p:nvPr/>
        </p:nvCxnSpPr>
        <p:spPr>
          <a:xfrm>
            <a:off x="5311986" y="5665615"/>
            <a:ext cx="226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4" name="Google Shape;394;gaefb378e3a_7_16"/>
          <p:cNvSpPr/>
          <p:nvPr/>
        </p:nvSpPr>
        <p:spPr>
          <a:xfrm>
            <a:off x="5296693" y="2738684"/>
            <a:ext cx="229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contract.submitTransaction(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'addUser'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id)</a:t>
            </a:r>
            <a:endParaRPr/>
          </a:p>
        </p:txBody>
      </p:sp>
      <p:sp>
        <p:nvSpPr>
          <p:cNvPr id="395" name="Google Shape;395;gaefb378e3a_7_16"/>
          <p:cNvSpPr/>
          <p:nvPr/>
        </p:nvSpPr>
        <p:spPr>
          <a:xfrm>
            <a:off x="1231023" y="5934455"/>
            <a:ext cx="16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사용자 조회</a:t>
            </a:r>
            <a:endParaRPr b="1"/>
          </a:p>
        </p:txBody>
      </p:sp>
      <p:sp>
        <p:nvSpPr>
          <p:cNvPr id="396" name="Google Shape;396;gaefb378e3a_7_16"/>
          <p:cNvSpPr/>
          <p:nvPr/>
        </p:nvSpPr>
        <p:spPr>
          <a:xfrm>
            <a:off x="7620400" y="2877127"/>
            <a:ext cx="1969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GetState(id)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PutState(id)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7" name="Google Shape;397;gaefb378e3a_7_16"/>
          <p:cNvCxnSpPr/>
          <p:nvPr/>
        </p:nvCxnSpPr>
        <p:spPr>
          <a:xfrm>
            <a:off x="5296849" y="4375414"/>
            <a:ext cx="226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8" name="Google Shape;398;gaefb378e3a_7_16"/>
          <p:cNvCxnSpPr/>
          <p:nvPr/>
        </p:nvCxnSpPr>
        <p:spPr>
          <a:xfrm rot="10800000">
            <a:off x="5267757" y="4988164"/>
            <a:ext cx="2352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9" name="Google Shape;399;gaefb378e3a_7_16"/>
          <p:cNvSpPr/>
          <p:nvPr/>
        </p:nvSpPr>
        <p:spPr>
          <a:xfrm>
            <a:off x="6139425" y="4907526"/>
            <a:ext cx="7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aefb378e3a_7_16"/>
          <p:cNvSpPr/>
          <p:nvPr/>
        </p:nvSpPr>
        <p:spPr>
          <a:xfrm>
            <a:off x="5336768" y="4074446"/>
            <a:ext cx="229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contract.submitTransaction(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'addRating'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id, projname, projscore)</a:t>
            </a:r>
            <a:endParaRPr/>
          </a:p>
        </p:txBody>
      </p:sp>
      <p:sp>
        <p:nvSpPr>
          <p:cNvPr id="401" name="Google Shape;401;gaefb378e3a_7_16"/>
          <p:cNvSpPr/>
          <p:nvPr/>
        </p:nvSpPr>
        <p:spPr>
          <a:xfrm>
            <a:off x="7620400" y="4375427"/>
            <a:ext cx="1969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GetState(id)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PutState(id)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gaefb378e3a_7_16"/>
          <p:cNvCxnSpPr/>
          <p:nvPr/>
        </p:nvCxnSpPr>
        <p:spPr>
          <a:xfrm rot="10800000">
            <a:off x="5238057" y="6270414"/>
            <a:ext cx="2352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3" name="Google Shape;403;gaefb378e3a_7_16"/>
          <p:cNvSpPr/>
          <p:nvPr/>
        </p:nvSpPr>
        <p:spPr>
          <a:xfrm>
            <a:off x="5267750" y="6270425"/>
            <a:ext cx="33204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{ id: xxx, avg: xxx, projlist:[{pn:xxx,ps:xxx}]}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aefb378e3a_7_16"/>
          <p:cNvSpPr/>
          <p:nvPr/>
        </p:nvSpPr>
        <p:spPr>
          <a:xfrm>
            <a:off x="7620400" y="5665627"/>
            <a:ext cx="1969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GetState(id)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PutState(id)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405;gaefb378e3a_7_16"/>
          <p:cNvCxnSpPr/>
          <p:nvPr/>
        </p:nvCxnSpPr>
        <p:spPr>
          <a:xfrm rot="10800000">
            <a:off x="2745649" y="6374416"/>
            <a:ext cx="246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gaf1c971218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7775" cy="687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gaf1c971218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40800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gaf1c971218_1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40800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gaf1c971218_1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60800" cy="66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gaf1c971218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52400"/>
            <a:ext cx="8940800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af70d023d6_1_23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웹 어플리케이션 기능정의</a:t>
            </a:r>
            <a:endParaRPr/>
          </a:p>
        </p:txBody>
      </p:sp>
      <p:sp>
        <p:nvSpPr>
          <p:cNvPr id="436" name="Google Shape;436;gaf70d023d6_1_23"/>
          <p:cNvSpPr txBox="1"/>
          <p:nvPr>
            <p:ph idx="1" type="body"/>
          </p:nvPr>
        </p:nvSpPr>
        <p:spPr>
          <a:xfrm>
            <a:off x="526625" y="1276770"/>
            <a:ext cx="7886700" cy="463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유저 등록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유저 프로젝트 점수 추가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유저 조회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f70d023d6_1_0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•웹 어플리케이션 </a:t>
            </a:r>
            <a:r>
              <a:rPr b="1" lang="en-US"/>
              <a:t>구조도</a:t>
            </a:r>
            <a:r>
              <a:rPr lang="en-US"/>
              <a:t> 그리기</a:t>
            </a:r>
            <a:endParaRPr/>
          </a:p>
        </p:txBody>
      </p:sp>
      <p:pic>
        <p:nvPicPr>
          <p:cNvPr id="442" name="Google Shape;442;gaf70d023d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863" y="1433325"/>
            <a:ext cx="7381875" cy="5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6388aac3_0_0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일정</a:t>
            </a:r>
            <a:endParaRPr/>
          </a:p>
        </p:txBody>
      </p:sp>
      <p:graphicFrame>
        <p:nvGraphicFramePr>
          <p:cNvPr id="73" name="Google Shape;73;ga36388aac3_0_0"/>
          <p:cNvGraphicFramePr/>
          <p:nvPr/>
        </p:nvGraphicFramePr>
        <p:xfrm>
          <a:off x="276225" y="135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{28C5D3EC-B38D-48FC-B005-529C3D923949}</a:tableStyleId>
              </a:tblPr>
              <a:tblGrid>
                <a:gridCol w="1333500"/>
                <a:gridCol w="72580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12/02 수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기관 3개를 포함한 네트워크 예제 분석 및 네트워크 개발 설계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　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네트워크 수행 쉘 스크립트 작성 예제 분석 및 실습</a:t>
                      </a:r>
                      <a:endParaRPr sz="20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네트워크 설계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12/03 목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Dapp 개발을 위한 네트워크 구현, 체인코드 설계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12/04 금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Dapp 개발을 위한 체인코드 구현, 배포테스트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22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12/05 토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　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12/06 일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12/07 월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Dapp 개발을 위한 웹서비스 설계(UI, 웹서버)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12/08 화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Dapp 개발을 위한 웹서비스 개발(웹서버 라우팅)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　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Dapp 개발을 위한 체인코드 연동부 개발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12/09 수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Dapp 개발을 위한 UI 개발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　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Dapp 연동 테스트 및 리허설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gb0403002eb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75" y="2420425"/>
            <a:ext cx="1429325" cy="3095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48" name="Google Shape;448;gb0403002eb_0_122"/>
          <p:cNvPicPr preferRelativeResize="0"/>
          <p:nvPr/>
        </p:nvPicPr>
        <p:blipFill rotWithShape="1">
          <a:blip r:embed="rId4">
            <a:alphaModFix/>
          </a:blip>
          <a:srcRect b="33234" l="0" r="0" t="33937"/>
          <a:stretch/>
        </p:blipFill>
        <p:spPr>
          <a:xfrm>
            <a:off x="602100" y="1907650"/>
            <a:ext cx="1742525" cy="38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gb0403002eb_0_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5725" y="2831449"/>
            <a:ext cx="1907901" cy="1166999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2580000" dist="209550">
              <a:srgbClr val="000000">
                <a:alpha val="13000"/>
              </a:srgbClr>
            </a:outerShdw>
          </a:effectLst>
        </p:spPr>
      </p:pic>
      <p:pic>
        <p:nvPicPr>
          <p:cNvPr id="450" name="Google Shape;450;gb0403002eb_0_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8850" y="3049600"/>
            <a:ext cx="2537175" cy="596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51" name="Google Shape;451;gb0403002eb_0_122"/>
          <p:cNvSpPr txBox="1"/>
          <p:nvPr/>
        </p:nvSpPr>
        <p:spPr>
          <a:xfrm>
            <a:off x="4622975" y="1827200"/>
            <a:ext cx="16659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connection.json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fabric-nodejs-sdk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인증서</a:t>
            </a:r>
            <a:endParaRPr/>
          </a:p>
        </p:txBody>
      </p:sp>
      <p:cxnSp>
        <p:nvCxnSpPr>
          <p:cNvPr id="452" name="Google Shape;452;gb0403002eb_0_122"/>
          <p:cNvCxnSpPr/>
          <p:nvPr/>
        </p:nvCxnSpPr>
        <p:spPr>
          <a:xfrm>
            <a:off x="5494025" y="3090400"/>
            <a:ext cx="9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gb0403002eb_0_122"/>
          <p:cNvSpPr txBox="1"/>
          <p:nvPr/>
        </p:nvSpPr>
        <p:spPr>
          <a:xfrm>
            <a:off x="5328625" y="2378225"/>
            <a:ext cx="15009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 제출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결과반환</a:t>
            </a:r>
            <a:endParaRPr/>
          </a:p>
        </p:txBody>
      </p:sp>
      <p:cxnSp>
        <p:nvCxnSpPr>
          <p:cNvPr id="454" name="Google Shape;454;gb0403002eb_0_122"/>
          <p:cNvCxnSpPr>
            <a:stCxn id="450" idx="1"/>
          </p:cNvCxnSpPr>
          <p:nvPr/>
        </p:nvCxnSpPr>
        <p:spPr>
          <a:xfrm rot="10800000">
            <a:off x="5583050" y="3344613"/>
            <a:ext cx="7758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55" name="Google Shape;455;gb0403002eb_0_122"/>
          <p:cNvPicPr preferRelativeResize="0"/>
          <p:nvPr/>
        </p:nvPicPr>
        <p:blipFill rotWithShape="1">
          <a:blip r:embed="rId7">
            <a:alphaModFix/>
          </a:blip>
          <a:srcRect b="0" l="24425" r="0" t="0"/>
          <a:stretch/>
        </p:blipFill>
        <p:spPr>
          <a:xfrm>
            <a:off x="6358850" y="3998450"/>
            <a:ext cx="2670774" cy="8607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" name="Google Shape;456;gb0403002eb_0_122"/>
          <p:cNvCxnSpPr/>
          <p:nvPr/>
        </p:nvCxnSpPr>
        <p:spPr>
          <a:xfrm>
            <a:off x="2076100" y="3090400"/>
            <a:ext cx="9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gb0403002eb_0_122"/>
          <p:cNvCxnSpPr/>
          <p:nvPr/>
        </p:nvCxnSpPr>
        <p:spPr>
          <a:xfrm rot="10800000">
            <a:off x="2165125" y="3344613"/>
            <a:ext cx="7758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gb0403002eb_0_122"/>
          <p:cNvSpPr txBox="1"/>
          <p:nvPr/>
        </p:nvSpPr>
        <p:spPr>
          <a:xfrm>
            <a:off x="2165125" y="2626100"/>
            <a:ext cx="1033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요청</a:t>
            </a:r>
            <a:endParaRPr/>
          </a:p>
        </p:txBody>
      </p:sp>
      <p:sp>
        <p:nvSpPr>
          <p:cNvPr id="459" name="Google Shape;459;gb0403002eb_0_122"/>
          <p:cNvSpPr txBox="1"/>
          <p:nvPr/>
        </p:nvSpPr>
        <p:spPr>
          <a:xfrm>
            <a:off x="2165125" y="3465475"/>
            <a:ext cx="1033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응답</a:t>
            </a:r>
            <a:endParaRPr/>
          </a:p>
        </p:txBody>
      </p:sp>
      <p:sp>
        <p:nvSpPr>
          <p:cNvPr id="460" name="Google Shape;460;gb0403002eb_0_122"/>
          <p:cNvSpPr/>
          <p:nvPr/>
        </p:nvSpPr>
        <p:spPr>
          <a:xfrm>
            <a:off x="6358850" y="5016100"/>
            <a:ext cx="753300" cy="383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ca1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461" name="Google Shape;461;gb0403002eb_0_122"/>
          <p:cNvCxnSpPr/>
          <p:nvPr/>
        </p:nvCxnSpPr>
        <p:spPr>
          <a:xfrm>
            <a:off x="5188800" y="3853450"/>
            <a:ext cx="1182600" cy="12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gb0403002eb_0_122"/>
          <p:cNvCxnSpPr>
            <a:stCxn id="460" idx="1"/>
          </p:cNvCxnSpPr>
          <p:nvPr/>
        </p:nvCxnSpPr>
        <p:spPr>
          <a:xfrm rot="10800000">
            <a:off x="5061650" y="3904450"/>
            <a:ext cx="1297200" cy="13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gb0403002eb_0_122"/>
          <p:cNvSpPr txBox="1"/>
          <p:nvPr/>
        </p:nvSpPr>
        <p:spPr>
          <a:xfrm>
            <a:off x="4139700" y="4396175"/>
            <a:ext cx="16659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connection.json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fabric-nodejs-sdk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b0403002eb_0_122"/>
          <p:cNvSpPr txBox="1"/>
          <p:nvPr/>
        </p:nvSpPr>
        <p:spPr>
          <a:xfrm>
            <a:off x="5328625" y="3697163"/>
            <a:ext cx="11826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인증요구서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인중서</a:t>
            </a:r>
            <a:endParaRPr/>
          </a:p>
        </p:txBody>
      </p:sp>
      <p:sp>
        <p:nvSpPr>
          <p:cNvPr id="465" name="Google Shape;465;gb0403002eb_0_1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웹서비스 구조도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af70d023d6_1_33"/>
          <p:cNvSpPr/>
          <p:nvPr/>
        </p:nvSpPr>
        <p:spPr>
          <a:xfrm>
            <a:off x="133175" y="1100700"/>
            <a:ext cx="5787600" cy="5757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af70d023d6_1_33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웹어플리케이션 - 체인코드 플로우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cxnSp>
        <p:nvCxnSpPr>
          <p:cNvPr id="472" name="Google Shape;472;gaf70d023d6_1_33"/>
          <p:cNvCxnSpPr/>
          <p:nvPr/>
        </p:nvCxnSpPr>
        <p:spPr>
          <a:xfrm>
            <a:off x="194425" y="1646454"/>
            <a:ext cx="7886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3" name="Google Shape;473;gaf70d023d6_1_33"/>
          <p:cNvSpPr txBox="1"/>
          <p:nvPr/>
        </p:nvSpPr>
        <p:spPr>
          <a:xfrm>
            <a:off x="2120761" y="1277122"/>
            <a:ext cx="139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프론트 엔드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af70d023d6_1_33"/>
          <p:cNvSpPr txBox="1"/>
          <p:nvPr/>
        </p:nvSpPr>
        <p:spPr>
          <a:xfrm>
            <a:off x="4577626" y="1277125"/>
            <a:ext cx="15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Node.js 서버</a:t>
            </a:r>
            <a:endParaRPr b="1"/>
          </a:p>
        </p:txBody>
      </p:sp>
      <p:sp>
        <p:nvSpPr>
          <p:cNvPr id="475" name="Google Shape;475;gaf70d023d6_1_33"/>
          <p:cNvSpPr txBox="1"/>
          <p:nvPr/>
        </p:nvSpPr>
        <p:spPr>
          <a:xfrm>
            <a:off x="7052109" y="1277122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블록체인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6" name="Google Shape;476;gaf70d023d6_1_33"/>
          <p:cNvCxnSpPr>
            <a:stCxn id="473" idx="2"/>
          </p:cNvCxnSpPr>
          <p:nvPr/>
        </p:nvCxnSpPr>
        <p:spPr>
          <a:xfrm>
            <a:off x="2816611" y="1646422"/>
            <a:ext cx="0" cy="496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7" name="Google Shape;477;gaf70d023d6_1_33"/>
          <p:cNvCxnSpPr>
            <a:stCxn id="475" idx="2"/>
          </p:cNvCxnSpPr>
          <p:nvPr/>
        </p:nvCxnSpPr>
        <p:spPr>
          <a:xfrm>
            <a:off x="7606059" y="1646422"/>
            <a:ext cx="0" cy="513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8" name="Google Shape;478;gaf70d023d6_1_33"/>
          <p:cNvCxnSpPr>
            <a:stCxn id="474" idx="2"/>
          </p:cNvCxnSpPr>
          <p:nvPr/>
        </p:nvCxnSpPr>
        <p:spPr>
          <a:xfrm flipH="1">
            <a:off x="5329426" y="1646425"/>
            <a:ext cx="29100" cy="502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9" name="Google Shape;479;gaf70d023d6_1_33"/>
          <p:cNvSpPr txBox="1"/>
          <p:nvPr/>
        </p:nvSpPr>
        <p:spPr>
          <a:xfrm>
            <a:off x="194425" y="1703842"/>
            <a:ext cx="195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페이지 요청</a:t>
            </a:r>
            <a:endParaRPr/>
          </a:p>
        </p:txBody>
      </p:sp>
      <p:cxnSp>
        <p:nvCxnSpPr>
          <p:cNvPr id="480" name="Google Shape;480;gaf70d023d6_1_33"/>
          <p:cNvCxnSpPr/>
          <p:nvPr/>
        </p:nvCxnSpPr>
        <p:spPr>
          <a:xfrm>
            <a:off x="2816625" y="1811046"/>
            <a:ext cx="2436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1" name="Google Shape;481;gaf70d023d6_1_33"/>
          <p:cNvSpPr/>
          <p:nvPr/>
        </p:nvSpPr>
        <p:spPr>
          <a:xfrm>
            <a:off x="2988935" y="1749298"/>
            <a:ext cx="229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’/’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gaf70d023d6_1_33"/>
          <p:cNvCxnSpPr/>
          <p:nvPr/>
        </p:nvCxnSpPr>
        <p:spPr>
          <a:xfrm rot="10800000">
            <a:off x="2816599" y="2221473"/>
            <a:ext cx="246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3" name="Google Shape;483;gaf70d023d6_1_33"/>
          <p:cNvSpPr/>
          <p:nvPr/>
        </p:nvSpPr>
        <p:spPr>
          <a:xfrm>
            <a:off x="3328590" y="2207805"/>
            <a:ext cx="118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gaf70d023d6_1_33"/>
          <p:cNvSpPr/>
          <p:nvPr/>
        </p:nvSpPr>
        <p:spPr>
          <a:xfrm>
            <a:off x="1265525" y="2591962"/>
            <a:ext cx="196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사용자 생성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new-email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new-btn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5" name="Google Shape;485;gaf70d023d6_1_33"/>
          <p:cNvCxnSpPr/>
          <p:nvPr/>
        </p:nvCxnSpPr>
        <p:spPr>
          <a:xfrm>
            <a:off x="2816625" y="2776448"/>
            <a:ext cx="2436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6" name="Google Shape;486;gaf70d023d6_1_33"/>
          <p:cNvCxnSpPr/>
          <p:nvPr/>
        </p:nvCxnSpPr>
        <p:spPr>
          <a:xfrm>
            <a:off x="5282299" y="2812814"/>
            <a:ext cx="226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7" name="Google Shape;487;gaf70d023d6_1_33"/>
          <p:cNvSpPr/>
          <p:nvPr/>
        </p:nvSpPr>
        <p:spPr>
          <a:xfrm>
            <a:off x="5241505" y="5543583"/>
            <a:ext cx="2346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contract.evaluateTran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saction(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'readRating'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8" name="Google Shape;488;gaf70d023d6_1_33"/>
          <p:cNvCxnSpPr/>
          <p:nvPr/>
        </p:nvCxnSpPr>
        <p:spPr>
          <a:xfrm rot="10800000">
            <a:off x="5253207" y="3425564"/>
            <a:ext cx="2352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9" name="Google Shape;489;gaf70d023d6_1_33"/>
          <p:cNvSpPr/>
          <p:nvPr/>
        </p:nvSpPr>
        <p:spPr>
          <a:xfrm>
            <a:off x="6124875" y="3344926"/>
            <a:ext cx="7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0" name="Google Shape;490;gaf70d023d6_1_33"/>
          <p:cNvCxnSpPr/>
          <p:nvPr/>
        </p:nvCxnSpPr>
        <p:spPr>
          <a:xfrm rot="10800000">
            <a:off x="2858461" y="3529564"/>
            <a:ext cx="2352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1" name="Google Shape;491;gaf70d023d6_1_33"/>
          <p:cNvSpPr/>
          <p:nvPr/>
        </p:nvSpPr>
        <p:spPr>
          <a:xfrm>
            <a:off x="1265525" y="3982546"/>
            <a:ext cx="1680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프로젝트 점수생성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add-email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add-project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add-score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add-btn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2" name="Google Shape;492;gaf70d023d6_1_33"/>
          <p:cNvCxnSpPr/>
          <p:nvPr/>
        </p:nvCxnSpPr>
        <p:spPr>
          <a:xfrm>
            <a:off x="2816625" y="4289936"/>
            <a:ext cx="2436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3" name="Google Shape;493;gaf70d023d6_1_33"/>
          <p:cNvCxnSpPr/>
          <p:nvPr/>
        </p:nvCxnSpPr>
        <p:spPr>
          <a:xfrm rot="10800000">
            <a:off x="2831074" y="5055991"/>
            <a:ext cx="246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4" name="Google Shape;494;gaf70d023d6_1_33"/>
          <p:cNvCxnSpPr/>
          <p:nvPr/>
        </p:nvCxnSpPr>
        <p:spPr>
          <a:xfrm>
            <a:off x="2845625" y="5543576"/>
            <a:ext cx="2436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5" name="Google Shape;495;gaf70d023d6_1_33"/>
          <p:cNvCxnSpPr/>
          <p:nvPr/>
        </p:nvCxnSpPr>
        <p:spPr>
          <a:xfrm>
            <a:off x="5311986" y="5665615"/>
            <a:ext cx="226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6" name="Google Shape;496;gaf70d023d6_1_33"/>
          <p:cNvSpPr/>
          <p:nvPr/>
        </p:nvSpPr>
        <p:spPr>
          <a:xfrm>
            <a:off x="5296693" y="2738684"/>
            <a:ext cx="229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contract.submitTransaction(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'addUser'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id)</a:t>
            </a:r>
            <a:endParaRPr/>
          </a:p>
        </p:txBody>
      </p:sp>
      <p:sp>
        <p:nvSpPr>
          <p:cNvPr id="497" name="Google Shape;497;gaf70d023d6_1_33"/>
          <p:cNvSpPr/>
          <p:nvPr/>
        </p:nvSpPr>
        <p:spPr>
          <a:xfrm>
            <a:off x="1231025" y="5934444"/>
            <a:ext cx="16806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사용자 조회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find-email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find-btn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af70d023d6_1_33"/>
          <p:cNvSpPr/>
          <p:nvPr/>
        </p:nvSpPr>
        <p:spPr>
          <a:xfrm>
            <a:off x="7620400" y="2877127"/>
            <a:ext cx="1969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GetState(id)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PutState(id)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9" name="Google Shape;499;gaf70d023d6_1_33"/>
          <p:cNvCxnSpPr/>
          <p:nvPr/>
        </p:nvCxnSpPr>
        <p:spPr>
          <a:xfrm>
            <a:off x="5296849" y="4375414"/>
            <a:ext cx="226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0" name="Google Shape;500;gaf70d023d6_1_33"/>
          <p:cNvCxnSpPr/>
          <p:nvPr/>
        </p:nvCxnSpPr>
        <p:spPr>
          <a:xfrm rot="10800000">
            <a:off x="5267757" y="4988164"/>
            <a:ext cx="2352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1" name="Google Shape;501;gaf70d023d6_1_33"/>
          <p:cNvSpPr/>
          <p:nvPr/>
        </p:nvSpPr>
        <p:spPr>
          <a:xfrm>
            <a:off x="6139425" y="4907526"/>
            <a:ext cx="7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gaf70d023d6_1_33"/>
          <p:cNvSpPr/>
          <p:nvPr/>
        </p:nvSpPr>
        <p:spPr>
          <a:xfrm>
            <a:off x="5336768" y="4074446"/>
            <a:ext cx="229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contract.submitTransaction(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'addRating'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id, projname, projscore)</a:t>
            </a:r>
            <a:endParaRPr/>
          </a:p>
        </p:txBody>
      </p:sp>
      <p:sp>
        <p:nvSpPr>
          <p:cNvPr id="503" name="Google Shape;503;gaf70d023d6_1_33"/>
          <p:cNvSpPr/>
          <p:nvPr/>
        </p:nvSpPr>
        <p:spPr>
          <a:xfrm>
            <a:off x="7620400" y="4375427"/>
            <a:ext cx="1969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GetState(id)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PutState(id)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4" name="Google Shape;504;gaf70d023d6_1_33"/>
          <p:cNvCxnSpPr/>
          <p:nvPr/>
        </p:nvCxnSpPr>
        <p:spPr>
          <a:xfrm rot="10800000">
            <a:off x="5238057" y="6270414"/>
            <a:ext cx="2352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5" name="Google Shape;505;gaf70d023d6_1_33"/>
          <p:cNvSpPr/>
          <p:nvPr/>
        </p:nvSpPr>
        <p:spPr>
          <a:xfrm>
            <a:off x="5267750" y="6270425"/>
            <a:ext cx="33204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{ id: xxx, avg: xxx, projlist:[{pn:xxx,ps:xxx}]}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af70d023d6_1_33"/>
          <p:cNvSpPr/>
          <p:nvPr/>
        </p:nvSpPr>
        <p:spPr>
          <a:xfrm>
            <a:off x="7620400" y="5665627"/>
            <a:ext cx="1969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GetState(id)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PutState(id)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7" name="Google Shape;507;gaf70d023d6_1_33"/>
          <p:cNvCxnSpPr/>
          <p:nvPr/>
        </p:nvCxnSpPr>
        <p:spPr>
          <a:xfrm rot="10800000">
            <a:off x="2745649" y="6374416"/>
            <a:ext cx="246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8" name="Google Shape;508;gaf70d023d6_1_33"/>
          <p:cNvSpPr/>
          <p:nvPr/>
        </p:nvSpPr>
        <p:spPr>
          <a:xfrm>
            <a:off x="2988935" y="2783523"/>
            <a:ext cx="229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’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/mate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email: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af70d023d6_1_33"/>
          <p:cNvSpPr/>
          <p:nvPr/>
        </p:nvSpPr>
        <p:spPr>
          <a:xfrm>
            <a:off x="2988935" y="3885848"/>
            <a:ext cx="229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’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/score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email, project, score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gaf70d023d6_1_33"/>
          <p:cNvSpPr/>
          <p:nvPr/>
        </p:nvSpPr>
        <p:spPr>
          <a:xfrm>
            <a:off x="2988935" y="5530561"/>
            <a:ext cx="229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’/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’, email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af70d023d6_1_33"/>
          <p:cNvSpPr/>
          <p:nvPr/>
        </p:nvSpPr>
        <p:spPr>
          <a:xfrm>
            <a:off x="3328590" y="6374405"/>
            <a:ext cx="118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gaf70d023d6_1_33"/>
          <p:cNvSpPr/>
          <p:nvPr/>
        </p:nvSpPr>
        <p:spPr>
          <a:xfrm>
            <a:off x="3364415" y="4854568"/>
            <a:ext cx="118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af70d023d6_1_33"/>
          <p:cNvSpPr/>
          <p:nvPr/>
        </p:nvSpPr>
        <p:spPr>
          <a:xfrm>
            <a:off x="3328590" y="3334693"/>
            <a:ext cx="118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f70d023d6_1_11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1. 웹 서버  설계</a:t>
            </a:r>
            <a:r>
              <a:rPr lang="en-US"/>
              <a:t>하기</a:t>
            </a:r>
            <a:endParaRPr/>
          </a:p>
        </p:txBody>
      </p:sp>
      <p:sp>
        <p:nvSpPr>
          <p:cNvPr id="519" name="Google Shape;519;gaf70d023d6_1_11"/>
          <p:cNvSpPr txBox="1"/>
          <p:nvPr>
            <p:ph idx="1" type="body"/>
          </p:nvPr>
        </p:nvSpPr>
        <p:spPr>
          <a:xfrm>
            <a:off x="628650" y="1544600"/>
            <a:ext cx="3682800" cy="463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–</a:t>
            </a:r>
            <a:r>
              <a:rPr lang="en-US" sz="2400">
                <a:solidFill>
                  <a:schemeClr val="dk1"/>
                </a:solidFill>
              </a:rPr>
              <a:t>포함모듈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–서버설정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–패브릭 설정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–</a:t>
            </a:r>
            <a:r>
              <a:rPr b="1" lang="en-US" sz="2400">
                <a:solidFill>
                  <a:schemeClr val="dk1"/>
                </a:solidFill>
              </a:rPr>
              <a:t>html 라우팅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	/ GET -&gt; index.html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–</a:t>
            </a:r>
            <a:r>
              <a:rPr b="1" lang="en-US" sz="2400">
                <a:solidFill>
                  <a:schemeClr val="dk1"/>
                </a:solidFill>
              </a:rPr>
              <a:t>REST API 라우팅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	/</a:t>
            </a:r>
            <a:r>
              <a:rPr b="1" lang="en-US" sz="2400">
                <a:solidFill>
                  <a:schemeClr val="dk1"/>
                </a:solidFill>
              </a:rPr>
              <a:t>mate</a:t>
            </a:r>
            <a:r>
              <a:rPr lang="en-US" sz="2400">
                <a:solidFill>
                  <a:schemeClr val="dk1"/>
                </a:solidFill>
              </a:rPr>
              <a:t> POST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	/</a:t>
            </a:r>
            <a:r>
              <a:rPr b="1" lang="en-US" sz="2400">
                <a:solidFill>
                  <a:schemeClr val="dk1"/>
                </a:solidFill>
              </a:rPr>
              <a:t>mate</a:t>
            </a:r>
            <a:r>
              <a:rPr lang="en-US" sz="2400">
                <a:solidFill>
                  <a:schemeClr val="dk1"/>
                </a:solidFill>
              </a:rPr>
              <a:t> GET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	/</a:t>
            </a:r>
            <a:r>
              <a:rPr b="1" lang="en-US" sz="2400">
                <a:solidFill>
                  <a:schemeClr val="dk1"/>
                </a:solidFill>
              </a:rPr>
              <a:t>score</a:t>
            </a:r>
            <a:r>
              <a:rPr lang="en-US" sz="2400">
                <a:solidFill>
                  <a:schemeClr val="dk1"/>
                </a:solidFill>
              </a:rPr>
              <a:t> POST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–서버시작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20" name="Google Shape;520;gaf70d023d6_1_11"/>
          <p:cNvSpPr txBox="1"/>
          <p:nvPr>
            <p:ph idx="1" type="body"/>
          </p:nvPr>
        </p:nvSpPr>
        <p:spPr>
          <a:xfrm>
            <a:off x="4990825" y="1735375"/>
            <a:ext cx="3682800" cy="463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–html 라우팅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	/ GET -&gt; index.html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	/add-user.html </a:t>
            </a:r>
            <a:r>
              <a:rPr lang="en-US" sz="2400">
                <a:solidFill>
                  <a:schemeClr val="dk1"/>
                </a:solidFill>
              </a:rPr>
              <a:t>GET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	/add-project.html </a:t>
            </a:r>
            <a:r>
              <a:rPr lang="en-US" sz="2400">
                <a:solidFill>
                  <a:schemeClr val="dk1"/>
                </a:solidFill>
              </a:rPr>
              <a:t>GET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	/query-user.html </a:t>
            </a:r>
            <a:r>
              <a:rPr lang="en-US" sz="2400">
                <a:solidFill>
                  <a:schemeClr val="dk1"/>
                </a:solidFill>
              </a:rPr>
              <a:t>GET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–</a:t>
            </a:r>
            <a:r>
              <a:rPr b="1" lang="en-US" sz="2400">
                <a:solidFill>
                  <a:schemeClr val="dk1"/>
                </a:solidFill>
              </a:rPr>
              <a:t>REST API 라우팅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	/mate POST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	/mate GET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	/score POST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af70d023d6_1_6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2. 웹 클라이언트 UI 설계</a:t>
            </a:r>
            <a:r>
              <a:rPr lang="en-US"/>
              <a:t>하기</a:t>
            </a:r>
            <a:endParaRPr/>
          </a:p>
        </p:txBody>
      </p:sp>
      <p:sp>
        <p:nvSpPr>
          <p:cNvPr id="526" name="Google Shape;526;gaf70d023d6_1_6"/>
          <p:cNvSpPr txBox="1"/>
          <p:nvPr>
            <p:ph idx="1" type="body"/>
          </p:nvPr>
        </p:nvSpPr>
        <p:spPr>
          <a:xfrm>
            <a:off x="628650" y="1544595"/>
            <a:ext cx="7886700" cy="463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–index.html ( 한장에 모두? 아니면 나눠서?)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–user form 디자인 하기 ( 변수이름, method, url 설정하기 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–결과창 UI 설계하기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–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b0403002eb_0_68"/>
          <p:cNvSpPr/>
          <p:nvPr/>
        </p:nvSpPr>
        <p:spPr>
          <a:xfrm>
            <a:off x="2678350" y="839350"/>
            <a:ext cx="4069800" cy="125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4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b0403002eb_0_68"/>
          <p:cNvSpPr/>
          <p:nvPr/>
        </p:nvSpPr>
        <p:spPr>
          <a:xfrm>
            <a:off x="2678350" y="2136576"/>
            <a:ext cx="4069800" cy="200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4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b0403002eb_0_68"/>
          <p:cNvSpPr/>
          <p:nvPr/>
        </p:nvSpPr>
        <p:spPr>
          <a:xfrm>
            <a:off x="2678350" y="4171125"/>
            <a:ext cx="4069800" cy="249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4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b0403002eb_0_68"/>
          <p:cNvSpPr/>
          <p:nvPr/>
        </p:nvSpPr>
        <p:spPr>
          <a:xfrm>
            <a:off x="3873400" y="188325"/>
            <a:ext cx="2730900" cy="646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gb0403002eb_0_68"/>
          <p:cNvSpPr txBox="1"/>
          <p:nvPr/>
        </p:nvSpPr>
        <p:spPr>
          <a:xfrm>
            <a:off x="4586000" y="312775"/>
            <a:ext cx="122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TEAMATE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gb0403002eb_0_68"/>
          <p:cNvSpPr/>
          <p:nvPr/>
        </p:nvSpPr>
        <p:spPr>
          <a:xfrm>
            <a:off x="4075600" y="1729975"/>
            <a:ext cx="2343900" cy="30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사용자추가</a:t>
            </a:r>
            <a:endParaRPr/>
          </a:p>
        </p:txBody>
      </p:sp>
      <p:sp>
        <p:nvSpPr>
          <p:cNvPr id="537" name="Google Shape;537;gb0403002eb_0_68"/>
          <p:cNvSpPr/>
          <p:nvPr/>
        </p:nvSpPr>
        <p:spPr>
          <a:xfrm>
            <a:off x="4054225" y="3772363"/>
            <a:ext cx="2343900" cy="30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프로젝트점수추가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gb0403002eb_0_68"/>
          <p:cNvSpPr/>
          <p:nvPr/>
        </p:nvSpPr>
        <p:spPr>
          <a:xfrm>
            <a:off x="4054175" y="4977347"/>
            <a:ext cx="2343900" cy="30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사용자조회</a:t>
            </a:r>
            <a:endParaRPr/>
          </a:p>
        </p:txBody>
      </p:sp>
      <p:sp>
        <p:nvSpPr>
          <p:cNvPr id="539" name="Google Shape;539;gb0403002eb_0_68"/>
          <p:cNvSpPr/>
          <p:nvPr/>
        </p:nvSpPr>
        <p:spPr>
          <a:xfrm>
            <a:off x="4096975" y="1364787"/>
            <a:ext cx="2343900" cy="303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new-email</a:t>
            </a:r>
            <a:endParaRPr/>
          </a:p>
        </p:txBody>
      </p:sp>
      <p:sp>
        <p:nvSpPr>
          <p:cNvPr id="540" name="Google Shape;540;gb0403002eb_0_68"/>
          <p:cNvSpPr/>
          <p:nvPr/>
        </p:nvSpPr>
        <p:spPr>
          <a:xfrm>
            <a:off x="7027800" y="1041625"/>
            <a:ext cx="1958400" cy="724800"/>
          </a:xfrm>
          <a:prstGeom prst="wedgeRectCallout">
            <a:avLst>
              <a:gd fmla="val -85717" name="adj1"/>
              <a:gd fmla="val 3071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/mate POST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new-email</a:t>
            </a:r>
            <a:r>
              <a:rPr lang="en-US"/>
              <a:t>: xxxxx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btn-name: new-btn</a:t>
            </a:r>
            <a:endParaRPr/>
          </a:p>
        </p:txBody>
      </p:sp>
      <p:sp>
        <p:nvSpPr>
          <p:cNvPr id="541" name="Google Shape;541;gb0403002eb_0_68"/>
          <p:cNvSpPr/>
          <p:nvPr/>
        </p:nvSpPr>
        <p:spPr>
          <a:xfrm>
            <a:off x="4054225" y="2606492"/>
            <a:ext cx="2343900" cy="303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add-email</a:t>
            </a:r>
            <a:endParaRPr/>
          </a:p>
        </p:txBody>
      </p:sp>
      <p:sp>
        <p:nvSpPr>
          <p:cNvPr id="542" name="Google Shape;542;gb0403002eb_0_68"/>
          <p:cNvSpPr/>
          <p:nvPr/>
        </p:nvSpPr>
        <p:spPr>
          <a:xfrm>
            <a:off x="4054225" y="3005180"/>
            <a:ext cx="2343900" cy="303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add-project</a:t>
            </a:r>
            <a:endParaRPr/>
          </a:p>
        </p:txBody>
      </p:sp>
      <p:sp>
        <p:nvSpPr>
          <p:cNvPr id="543" name="Google Shape;543;gb0403002eb_0_68"/>
          <p:cNvSpPr/>
          <p:nvPr/>
        </p:nvSpPr>
        <p:spPr>
          <a:xfrm>
            <a:off x="4054225" y="3403880"/>
            <a:ext cx="2343900" cy="303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add-score</a:t>
            </a:r>
            <a:endParaRPr/>
          </a:p>
        </p:txBody>
      </p:sp>
      <p:sp>
        <p:nvSpPr>
          <p:cNvPr id="544" name="Google Shape;544;gb0403002eb_0_68"/>
          <p:cNvSpPr/>
          <p:nvPr/>
        </p:nvSpPr>
        <p:spPr>
          <a:xfrm>
            <a:off x="7027800" y="3051000"/>
            <a:ext cx="1958400" cy="1106400"/>
          </a:xfrm>
          <a:prstGeom prst="wedgeRectCallout">
            <a:avLst>
              <a:gd fmla="val -87015" name="adj1"/>
              <a:gd fmla="val -1321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/score POST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add-email</a:t>
            </a:r>
            <a:r>
              <a:rPr lang="en-US"/>
              <a:t>: xxxxx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add-project: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</a:t>
            </a:r>
            <a:r>
              <a:rPr lang="en-US"/>
              <a:t>-score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btn-name: add-btn</a:t>
            </a:r>
            <a:endParaRPr/>
          </a:p>
        </p:txBody>
      </p:sp>
      <p:sp>
        <p:nvSpPr>
          <p:cNvPr id="545" name="Google Shape;545;gb0403002eb_0_68"/>
          <p:cNvSpPr/>
          <p:nvPr/>
        </p:nvSpPr>
        <p:spPr>
          <a:xfrm>
            <a:off x="4054225" y="4612380"/>
            <a:ext cx="2343900" cy="303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find-email</a:t>
            </a:r>
            <a:endParaRPr/>
          </a:p>
        </p:txBody>
      </p:sp>
      <p:sp>
        <p:nvSpPr>
          <p:cNvPr id="546" name="Google Shape;546;gb0403002eb_0_68"/>
          <p:cNvSpPr/>
          <p:nvPr/>
        </p:nvSpPr>
        <p:spPr>
          <a:xfrm>
            <a:off x="7027800" y="4564075"/>
            <a:ext cx="1958400" cy="1106400"/>
          </a:xfrm>
          <a:prstGeom prst="wedgeRectCallout">
            <a:avLst>
              <a:gd fmla="val -85717" name="adj1"/>
              <a:gd fmla="val -861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/mate GET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find-email</a:t>
            </a:r>
            <a:r>
              <a:rPr lang="en-US"/>
              <a:t>: xxxxx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btn-name: find-btn</a:t>
            </a:r>
            <a:endParaRPr/>
          </a:p>
        </p:txBody>
      </p:sp>
      <p:graphicFrame>
        <p:nvGraphicFramePr>
          <p:cNvPr id="547" name="Google Shape;547;gb0403002eb_0_68"/>
          <p:cNvGraphicFramePr/>
          <p:nvPr/>
        </p:nvGraphicFramePr>
        <p:xfrm>
          <a:off x="4089200" y="541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{09F2C67B-04E4-4612-A355-66B52FD5EB6B}</a:tableStyleId>
              </a:tblPr>
              <a:tblGrid>
                <a:gridCol w="1136975"/>
                <a:gridCol w="1136975"/>
              </a:tblGrid>
              <a:tr h="28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8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avg.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8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project 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8" name="Google Shape;548;gb0403002eb_0_68"/>
          <p:cNvSpPr txBox="1"/>
          <p:nvPr/>
        </p:nvSpPr>
        <p:spPr>
          <a:xfrm>
            <a:off x="6870000" y="616950"/>
            <a:ext cx="227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요청문서의 parameters</a:t>
            </a:r>
            <a:endParaRPr/>
          </a:p>
        </p:txBody>
      </p:sp>
      <p:sp>
        <p:nvSpPr>
          <p:cNvPr id="549" name="Google Shape;549;gb0403002eb_0_68"/>
          <p:cNvSpPr/>
          <p:nvPr/>
        </p:nvSpPr>
        <p:spPr>
          <a:xfrm>
            <a:off x="2678350" y="76300"/>
            <a:ext cx="4069800" cy="66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4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b0403002eb_0_68"/>
          <p:cNvSpPr txBox="1"/>
          <p:nvPr/>
        </p:nvSpPr>
        <p:spPr>
          <a:xfrm>
            <a:off x="1755050" y="241625"/>
            <a:ext cx="11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제목부</a:t>
            </a:r>
            <a:endParaRPr/>
          </a:p>
        </p:txBody>
      </p:sp>
      <p:sp>
        <p:nvSpPr>
          <p:cNvPr id="551" name="Google Shape;551;gb0403002eb_0_68"/>
          <p:cNvSpPr txBox="1"/>
          <p:nvPr/>
        </p:nvSpPr>
        <p:spPr>
          <a:xfrm>
            <a:off x="1755050" y="1192275"/>
            <a:ext cx="17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사용자 추가부</a:t>
            </a:r>
            <a:endParaRPr/>
          </a:p>
        </p:txBody>
      </p:sp>
      <p:sp>
        <p:nvSpPr>
          <p:cNvPr id="552" name="Google Shape;552;gb0403002eb_0_68"/>
          <p:cNvSpPr txBox="1"/>
          <p:nvPr/>
        </p:nvSpPr>
        <p:spPr>
          <a:xfrm>
            <a:off x="1755050" y="2681700"/>
            <a:ext cx="211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프로젝트 점수 </a:t>
            </a:r>
            <a:r>
              <a:rPr lang="en-US"/>
              <a:t>추가부</a:t>
            </a:r>
            <a:endParaRPr/>
          </a:p>
        </p:txBody>
      </p:sp>
      <p:sp>
        <p:nvSpPr>
          <p:cNvPr id="553" name="Google Shape;553;gb0403002eb_0_68"/>
          <p:cNvSpPr txBox="1"/>
          <p:nvPr/>
        </p:nvSpPr>
        <p:spPr>
          <a:xfrm>
            <a:off x="1755050" y="4606850"/>
            <a:ext cx="211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사용자 조회부</a:t>
            </a:r>
            <a:endParaRPr/>
          </a:p>
        </p:txBody>
      </p:sp>
      <p:sp>
        <p:nvSpPr>
          <p:cNvPr id="554" name="Google Shape;554;gb0403002eb_0_68"/>
          <p:cNvSpPr/>
          <p:nvPr/>
        </p:nvSpPr>
        <p:spPr>
          <a:xfrm>
            <a:off x="4054225" y="2200667"/>
            <a:ext cx="2343900" cy="303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add alert 영역</a:t>
            </a:r>
            <a:endParaRPr/>
          </a:p>
        </p:txBody>
      </p:sp>
      <p:sp>
        <p:nvSpPr>
          <p:cNvPr id="555" name="Google Shape;555;gb0403002eb_0_68"/>
          <p:cNvSpPr/>
          <p:nvPr/>
        </p:nvSpPr>
        <p:spPr>
          <a:xfrm>
            <a:off x="4054225" y="999567"/>
            <a:ext cx="2343900" cy="303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alert 영역</a:t>
            </a:r>
            <a:endParaRPr/>
          </a:p>
        </p:txBody>
      </p:sp>
      <p:sp>
        <p:nvSpPr>
          <p:cNvPr id="556" name="Google Shape;556;gb0403002eb_0_68"/>
          <p:cNvSpPr/>
          <p:nvPr/>
        </p:nvSpPr>
        <p:spPr>
          <a:xfrm>
            <a:off x="4054225" y="4226467"/>
            <a:ext cx="2343900" cy="303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alert 영역</a:t>
            </a:r>
            <a:endParaRPr/>
          </a:p>
        </p:txBody>
      </p:sp>
      <p:sp>
        <p:nvSpPr>
          <p:cNvPr id="557" name="Google Shape;557;gb0403002eb_0_68"/>
          <p:cNvSpPr/>
          <p:nvPr/>
        </p:nvSpPr>
        <p:spPr>
          <a:xfrm>
            <a:off x="709275" y="1746150"/>
            <a:ext cx="1275325" cy="271250"/>
          </a:xfrm>
          <a:prstGeom prst="flowChartProcess">
            <a:avLst/>
          </a:prstGeom>
          <a:solidFill>
            <a:srgbClr val="F3F3F3"/>
          </a:solidFill>
          <a:ln cap="flat" cmpd="sng" w="12700">
            <a:solidFill>
              <a:srgbClr val="666666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new-btn</a:t>
            </a:r>
            <a:endParaRPr/>
          </a:p>
        </p:txBody>
      </p:sp>
      <p:cxnSp>
        <p:nvCxnSpPr>
          <p:cNvPr id="558" name="Google Shape;558;gb0403002eb_0_68"/>
          <p:cNvCxnSpPr>
            <a:stCxn id="559" idx="3"/>
            <a:endCxn id="555" idx="1"/>
          </p:cNvCxnSpPr>
          <p:nvPr/>
        </p:nvCxnSpPr>
        <p:spPr>
          <a:xfrm>
            <a:off x="1984600" y="990225"/>
            <a:ext cx="206970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60" name="Google Shape;560;gb0403002eb_0_68"/>
          <p:cNvSpPr/>
          <p:nvPr/>
        </p:nvSpPr>
        <p:spPr>
          <a:xfrm>
            <a:off x="670975" y="3850925"/>
            <a:ext cx="1351928" cy="271250"/>
          </a:xfrm>
          <a:prstGeom prst="flowChartProcess">
            <a:avLst/>
          </a:prstGeom>
          <a:solidFill>
            <a:srgbClr val="F3F3F3"/>
          </a:solidFill>
          <a:ln cap="flat" cmpd="sng" w="12700">
            <a:solidFill>
              <a:srgbClr val="666666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</a:t>
            </a:r>
            <a:r>
              <a:rPr lang="en-US"/>
              <a:t>-btn</a:t>
            </a:r>
            <a:endParaRPr/>
          </a:p>
        </p:txBody>
      </p:sp>
      <p:cxnSp>
        <p:nvCxnSpPr>
          <p:cNvPr id="561" name="Google Shape;561;gb0403002eb_0_68"/>
          <p:cNvCxnSpPr>
            <a:stCxn id="560" idx="3"/>
            <a:endCxn id="537" idx="1"/>
          </p:cNvCxnSpPr>
          <p:nvPr/>
        </p:nvCxnSpPr>
        <p:spPr>
          <a:xfrm flipH="1" rot="10800000">
            <a:off x="2022903" y="3924150"/>
            <a:ext cx="2031300" cy="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62" name="Google Shape;562;gb0403002eb_0_68"/>
          <p:cNvSpPr/>
          <p:nvPr/>
        </p:nvSpPr>
        <p:spPr>
          <a:xfrm>
            <a:off x="670975" y="5438825"/>
            <a:ext cx="1351928" cy="271250"/>
          </a:xfrm>
          <a:prstGeom prst="flowChartProcess">
            <a:avLst/>
          </a:prstGeom>
          <a:solidFill>
            <a:srgbClr val="F3F3F3"/>
          </a:solidFill>
          <a:ln cap="flat" cmpd="sng" w="12700">
            <a:solidFill>
              <a:srgbClr val="666666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</a:t>
            </a:r>
            <a:r>
              <a:rPr lang="en-US"/>
              <a:t>-btn</a:t>
            </a:r>
            <a:endParaRPr/>
          </a:p>
        </p:txBody>
      </p:sp>
      <p:cxnSp>
        <p:nvCxnSpPr>
          <p:cNvPr id="563" name="Google Shape;563;gb0403002eb_0_68"/>
          <p:cNvCxnSpPr>
            <a:stCxn id="562" idx="3"/>
            <a:endCxn id="538" idx="1"/>
          </p:cNvCxnSpPr>
          <p:nvPr/>
        </p:nvCxnSpPr>
        <p:spPr>
          <a:xfrm flipH="1" rot="10800000">
            <a:off x="2022903" y="5129250"/>
            <a:ext cx="2031300" cy="4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59" name="Google Shape;559;gb0403002eb_0_68"/>
          <p:cNvSpPr/>
          <p:nvPr/>
        </p:nvSpPr>
        <p:spPr>
          <a:xfrm>
            <a:off x="709275" y="854600"/>
            <a:ext cx="1275325" cy="271250"/>
          </a:xfrm>
          <a:prstGeom prst="flowChartProcess">
            <a:avLst/>
          </a:prstGeom>
          <a:solidFill>
            <a:srgbClr val="F3F3F3"/>
          </a:solidFill>
          <a:ln cap="flat" cmpd="sng" w="12700">
            <a:solidFill>
              <a:srgbClr val="666666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new-alert</a:t>
            </a:r>
            <a:endParaRPr/>
          </a:p>
        </p:txBody>
      </p:sp>
      <p:cxnSp>
        <p:nvCxnSpPr>
          <p:cNvPr id="564" name="Google Shape;564;gb0403002eb_0_68"/>
          <p:cNvCxnSpPr>
            <a:stCxn id="565" idx="3"/>
            <a:endCxn id="554" idx="1"/>
          </p:cNvCxnSpPr>
          <p:nvPr/>
        </p:nvCxnSpPr>
        <p:spPr>
          <a:xfrm flipH="1" rot="10800000">
            <a:off x="1984600" y="2352388"/>
            <a:ext cx="2069700" cy="1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65" name="Google Shape;565;gb0403002eb_0_68"/>
          <p:cNvSpPr/>
          <p:nvPr/>
        </p:nvSpPr>
        <p:spPr>
          <a:xfrm>
            <a:off x="709275" y="2334363"/>
            <a:ext cx="1275325" cy="271250"/>
          </a:xfrm>
          <a:prstGeom prst="flowChartProcess">
            <a:avLst/>
          </a:prstGeom>
          <a:solidFill>
            <a:srgbClr val="F3F3F3"/>
          </a:solidFill>
          <a:ln cap="flat" cmpd="sng" w="12700">
            <a:solidFill>
              <a:srgbClr val="666666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</a:t>
            </a:r>
            <a:r>
              <a:rPr lang="en-US"/>
              <a:t>-alert</a:t>
            </a:r>
            <a:endParaRPr/>
          </a:p>
        </p:txBody>
      </p:sp>
      <p:cxnSp>
        <p:nvCxnSpPr>
          <p:cNvPr id="566" name="Google Shape;566;gb0403002eb_0_68"/>
          <p:cNvCxnSpPr>
            <a:stCxn id="567" idx="3"/>
            <a:endCxn id="556" idx="1"/>
          </p:cNvCxnSpPr>
          <p:nvPr/>
        </p:nvCxnSpPr>
        <p:spPr>
          <a:xfrm flipH="1" rot="10800000">
            <a:off x="1984600" y="4378150"/>
            <a:ext cx="2069700" cy="1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67" name="Google Shape;567;gb0403002eb_0_68"/>
          <p:cNvSpPr/>
          <p:nvPr/>
        </p:nvSpPr>
        <p:spPr>
          <a:xfrm>
            <a:off x="709275" y="4391025"/>
            <a:ext cx="1275325" cy="271250"/>
          </a:xfrm>
          <a:prstGeom prst="flowChartProcess">
            <a:avLst/>
          </a:prstGeom>
          <a:solidFill>
            <a:srgbClr val="F3F3F3"/>
          </a:solidFill>
          <a:ln cap="flat" cmpd="sng" w="12700">
            <a:solidFill>
              <a:srgbClr val="666666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</a:t>
            </a:r>
            <a:r>
              <a:rPr lang="en-US"/>
              <a:t>-alert</a:t>
            </a:r>
            <a:endParaRPr/>
          </a:p>
        </p:txBody>
      </p:sp>
      <p:sp>
        <p:nvSpPr>
          <p:cNvPr id="568" name="Google Shape;568;gb0403002eb_0_68"/>
          <p:cNvSpPr/>
          <p:nvPr/>
        </p:nvSpPr>
        <p:spPr>
          <a:xfrm>
            <a:off x="709275" y="6172750"/>
            <a:ext cx="1275325" cy="271250"/>
          </a:xfrm>
          <a:prstGeom prst="flowChartProcess">
            <a:avLst/>
          </a:prstGeom>
          <a:solidFill>
            <a:srgbClr val="F3F3F3"/>
          </a:solidFill>
          <a:ln cap="flat" cmpd="sng" w="12700">
            <a:solidFill>
              <a:srgbClr val="666666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</a:t>
            </a:r>
            <a:endParaRPr/>
          </a:p>
        </p:txBody>
      </p:sp>
      <p:cxnSp>
        <p:nvCxnSpPr>
          <p:cNvPr id="569" name="Google Shape;569;gb0403002eb_0_68"/>
          <p:cNvCxnSpPr>
            <a:stCxn id="568" idx="3"/>
          </p:cNvCxnSpPr>
          <p:nvPr/>
        </p:nvCxnSpPr>
        <p:spPr>
          <a:xfrm flipH="1" rot="10800000">
            <a:off x="1984600" y="6006575"/>
            <a:ext cx="2070900" cy="3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b0403002eb_0_85"/>
          <p:cNvSpPr/>
          <p:nvPr/>
        </p:nvSpPr>
        <p:spPr>
          <a:xfrm>
            <a:off x="164925" y="252025"/>
            <a:ext cx="2730900" cy="61323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b0403002eb_0_85"/>
          <p:cNvSpPr txBox="1"/>
          <p:nvPr/>
        </p:nvSpPr>
        <p:spPr>
          <a:xfrm>
            <a:off x="877525" y="376475"/>
            <a:ext cx="122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TEAMATE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gb0403002eb_0_85"/>
          <p:cNvSpPr/>
          <p:nvPr/>
        </p:nvSpPr>
        <p:spPr>
          <a:xfrm>
            <a:off x="345750" y="1392175"/>
            <a:ext cx="2343900" cy="490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사용자추가</a:t>
            </a:r>
            <a:endParaRPr/>
          </a:p>
        </p:txBody>
      </p:sp>
      <p:sp>
        <p:nvSpPr>
          <p:cNvPr id="577" name="Google Shape;577;gb0403002eb_0_85"/>
          <p:cNvSpPr/>
          <p:nvPr/>
        </p:nvSpPr>
        <p:spPr>
          <a:xfrm>
            <a:off x="345750" y="2402313"/>
            <a:ext cx="2343900" cy="490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프로젝트점수추가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gb0403002eb_0_85"/>
          <p:cNvSpPr/>
          <p:nvPr/>
        </p:nvSpPr>
        <p:spPr>
          <a:xfrm>
            <a:off x="358425" y="3412468"/>
            <a:ext cx="2343900" cy="490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사용자조회</a:t>
            </a:r>
            <a:endParaRPr/>
          </a:p>
        </p:txBody>
      </p:sp>
      <p:sp>
        <p:nvSpPr>
          <p:cNvPr id="579" name="Google Shape;579;gb0403002eb_0_85"/>
          <p:cNvSpPr/>
          <p:nvPr/>
        </p:nvSpPr>
        <p:spPr>
          <a:xfrm>
            <a:off x="2518125" y="147725"/>
            <a:ext cx="1958400" cy="724800"/>
          </a:xfrm>
          <a:prstGeom prst="wedgeRectCallout">
            <a:avLst>
              <a:gd fmla="val -62340" name="adj1"/>
              <a:gd fmla="val 12613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/add-user.html</a:t>
            </a:r>
            <a:r>
              <a:rPr lang="en-US"/>
              <a:t> 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b0403002eb_0_85"/>
          <p:cNvSpPr/>
          <p:nvPr/>
        </p:nvSpPr>
        <p:spPr>
          <a:xfrm>
            <a:off x="2034850" y="1980125"/>
            <a:ext cx="2262900" cy="586800"/>
          </a:xfrm>
          <a:prstGeom prst="wedgeRectCallout">
            <a:avLst>
              <a:gd fmla="val -80522" name="adj1"/>
              <a:gd fmla="val 2651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/add-project.html </a:t>
            </a:r>
            <a:r>
              <a:rPr lang="en-US"/>
              <a:t>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b0403002eb_0_85"/>
          <p:cNvSpPr/>
          <p:nvPr/>
        </p:nvSpPr>
        <p:spPr>
          <a:xfrm>
            <a:off x="1475275" y="4264550"/>
            <a:ext cx="1958400" cy="586800"/>
          </a:xfrm>
          <a:prstGeom prst="wedgeRectCallout">
            <a:avLst>
              <a:gd fmla="val -73379" name="adj1"/>
              <a:gd fmla="val -10488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/query.html</a:t>
            </a:r>
            <a:r>
              <a:rPr lang="en-US"/>
              <a:t> 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b0403002eb_0_85"/>
          <p:cNvSpPr/>
          <p:nvPr/>
        </p:nvSpPr>
        <p:spPr>
          <a:xfrm>
            <a:off x="5480925" y="197550"/>
            <a:ext cx="2730900" cy="19263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gb0403002eb_0_85"/>
          <p:cNvSpPr txBox="1"/>
          <p:nvPr/>
        </p:nvSpPr>
        <p:spPr>
          <a:xfrm>
            <a:off x="6193525" y="322000"/>
            <a:ext cx="122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TEAMATE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gb0403002eb_0_85"/>
          <p:cNvSpPr/>
          <p:nvPr/>
        </p:nvSpPr>
        <p:spPr>
          <a:xfrm>
            <a:off x="5661750" y="1337700"/>
            <a:ext cx="2343900" cy="490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사용자추가</a:t>
            </a:r>
            <a:endParaRPr/>
          </a:p>
        </p:txBody>
      </p:sp>
      <p:sp>
        <p:nvSpPr>
          <p:cNvPr id="585" name="Google Shape;585;gb0403002eb_0_85"/>
          <p:cNvSpPr/>
          <p:nvPr/>
        </p:nvSpPr>
        <p:spPr>
          <a:xfrm>
            <a:off x="5661750" y="914150"/>
            <a:ext cx="2343900" cy="303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user</a:t>
            </a:r>
            <a:endParaRPr/>
          </a:p>
        </p:txBody>
      </p:sp>
      <p:sp>
        <p:nvSpPr>
          <p:cNvPr id="586" name="Google Shape;586;gb0403002eb_0_85"/>
          <p:cNvSpPr/>
          <p:nvPr/>
        </p:nvSpPr>
        <p:spPr>
          <a:xfrm>
            <a:off x="7032900" y="2123850"/>
            <a:ext cx="1958400" cy="724800"/>
          </a:xfrm>
          <a:prstGeom prst="wedgeRectCallout">
            <a:avLst>
              <a:gd fmla="val -36364" name="adj1"/>
              <a:gd fmla="val -850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/mate POST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user: xxxxx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btn-name: new-user</a:t>
            </a:r>
            <a:endParaRPr/>
          </a:p>
        </p:txBody>
      </p:sp>
      <p:sp>
        <p:nvSpPr>
          <p:cNvPr id="587" name="Google Shape;587;gb0403002eb_0_85"/>
          <p:cNvSpPr/>
          <p:nvPr/>
        </p:nvSpPr>
        <p:spPr>
          <a:xfrm>
            <a:off x="5480925" y="3491425"/>
            <a:ext cx="2730900" cy="289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b0403002eb_0_85"/>
          <p:cNvSpPr txBox="1"/>
          <p:nvPr/>
        </p:nvSpPr>
        <p:spPr>
          <a:xfrm>
            <a:off x="6193525" y="3615875"/>
            <a:ext cx="122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TEAMATE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gb0403002eb_0_85"/>
          <p:cNvSpPr/>
          <p:nvPr/>
        </p:nvSpPr>
        <p:spPr>
          <a:xfrm>
            <a:off x="5674425" y="5559975"/>
            <a:ext cx="2343900" cy="490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처음으로 돌아가기</a:t>
            </a:r>
            <a:endParaRPr/>
          </a:p>
        </p:txBody>
      </p:sp>
      <p:sp>
        <p:nvSpPr>
          <p:cNvPr id="590" name="Google Shape;590;gb0403002eb_0_85"/>
          <p:cNvSpPr/>
          <p:nvPr/>
        </p:nvSpPr>
        <p:spPr>
          <a:xfrm>
            <a:off x="5661750" y="4208025"/>
            <a:ext cx="2343900" cy="303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결과</a:t>
            </a:r>
            <a:endParaRPr/>
          </a:p>
        </p:txBody>
      </p:sp>
      <p:sp>
        <p:nvSpPr>
          <p:cNvPr id="591" name="Google Shape;591;gb0403002eb_0_85"/>
          <p:cNvSpPr/>
          <p:nvPr/>
        </p:nvSpPr>
        <p:spPr>
          <a:xfrm>
            <a:off x="7032900" y="6207000"/>
            <a:ext cx="1958400" cy="490500"/>
          </a:xfrm>
          <a:prstGeom prst="wedgeRectCallout">
            <a:avLst>
              <a:gd fmla="val -36364" name="adj1"/>
              <a:gd fmla="val -850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 GET</a:t>
            </a:r>
            <a:endParaRPr/>
          </a:p>
        </p:txBody>
      </p:sp>
      <p:sp>
        <p:nvSpPr>
          <p:cNvPr id="592" name="Google Shape;592;gb0403002eb_0_85"/>
          <p:cNvSpPr/>
          <p:nvPr/>
        </p:nvSpPr>
        <p:spPr>
          <a:xfrm>
            <a:off x="5661750" y="4620775"/>
            <a:ext cx="2343900" cy="724800"/>
          </a:xfrm>
          <a:prstGeom prst="rect">
            <a:avLst/>
          </a:prstGeom>
          <a:solidFill>
            <a:srgbClr val="D9EAD3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체인코드에서 온 결과를 화면에 표시</a:t>
            </a:r>
            <a:endParaRPr/>
          </a:p>
        </p:txBody>
      </p:sp>
      <p:sp>
        <p:nvSpPr>
          <p:cNvPr id="593" name="Google Shape;593;gb0403002eb_0_85"/>
          <p:cNvSpPr/>
          <p:nvPr/>
        </p:nvSpPr>
        <p:spPr>
          <a:xfrm>
            <a:off x="2815225" y="1471500"/>
            <a:ext cx="2730900" cy="22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b0403002eb_0_85"/>
          <p:cNvSpPr/>
          <p:nvPr/>
        </p:nvSpPr>
        <p:spPr>
          <a:xfrm rot="5017402">
            <a:off x="5563459" y="2679000"/>
            <a:ext cx="1666611" cy="2227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gb0403002eb_0_85"/>
          <p:cNvSpPr/>
          <p:nvPr/>
        </p:nvSpPr>
        <p:spPr>
          <a:xfrm>
            <a:off x="850350" y="6050475"/>
            <a:ext cx="1275325" cy="271250"/>
          </a:xfrm>
          <a:prstGeom prst="flowChartProcess">
            <a:avLst/>
          </a:prstGeom>
          <a:solidFill>
            <a:srgbClr val="F3F3F3"/>
          </a:solidFill>
          <a:ln cap="flat" cmpd="sng" w="12700">
            <a:solidFill>
              <a:srgbClr val="666666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index.html</a:t>
            </a:r>
            <a:endParaRPr/>
          </a:p>
        </p:txBody>
      </p:sp>
      <p:sp>
        <p:nvSpPr>
          <p:cNvPr id="596" name="Google Shape;596;gb0403002eb_0_85"/>
          <p:cNvSpPr/>
          <p:nvPr/>
        </p:nvSpPr>
        <p:spPr>
          <a:xfrm>
            <a:off x="7374453" y="371025"/>
            <a:ext cx="1616850" cy="271250"/>
          </a:xfrm>
          <a:prstGeom prst="flowChartProcess">
            <a:avLst/>
          </a:prstGeom>
          <a:solidFill>
            <a:srgbClr val="F3F3F3"/>
          </a:solidFill>
          <a:ln cap="flat" cmpd="sng" w="12700">
            <a:solidFill>
              <a:srgbClr val="666666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add-user.html</a:t>
            </a:r>
            <a:endParaRPr/>
          </a:p>
        </p:txBody>
      </p:sp>
      <p:sp>
        <p:nvSpPr>
          <p:cNvPr id="597" name="Google Shape;597;gb0403002eb_0_85"/>
          <p:cNvSpPr/>
          <p:nvPr/>
        </p:nvSpPr>
        <p:spPr>
          <a:xfrm>
            <a:off x="7374453" y="3706288"/>
            <a:ext cx="1616850" cy="271250"/>
          </a:xfrm>
          <a:prstGeom prst="flowChartProcess">
            <a:avLst/>
          </a:prstGeom>
          <a:solidFill>
            <a:srgbClr val="F3F3F3"/>
          </a:solidFill>
          <a:ln cap="flat" cmpd="sng" w="12700">
            <a:solidFill>
              <a:srgbClr val="666666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add-result.html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af70d023d6_1_16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3. 웹 연동부 설계</a:t>
            </a:r>
            <a:r>
              <a:rPr lang="en-US"/>
              <a:t>하기</a:t>
            </a:r>
            <a:endParaRPr/>
          </a:p>
        </p:txBody>
      </p:sp>
      <p:sp>
        <p:nvSpPr>
          <p:cNvPr id="603" name="Google Shape;603;gaf70d023d6_1_16"/>
          <p:cNvSpPr txBox="1"/>
          <p:nvPr>
            <p:ph idx="1" type="body"/>
          </p:nvPr>
        </p:nvSpPr>
        <p:spPr>
          <a:xfrm>
            <a:off x="267075" y="1544600"/>
            <a:ext cx="8673300" cy="509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–연결정보   ../network/connection.json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–인증서		enrollAdmin.js, registerUser.js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–채널			</a:t>
            </a:r>
            <a:r>
              <a:rPr b="1" lang="en-US" sz="2400">
                <a:solidFill>
                  <a:schemeClr val="dk1"/>
                </a:solidFill>
              </a:rPr>
              <a:t>mychannel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–체인코드	</a:t>
            </a:r>
            <a:r>
              <a:rPr b="1" lang="en-US" sz="2400">
                <a:solidFill>
                  <a:schemeClr val="dk1"/>
                </a:solidFill>
              </a:rPr>
              <a:t>teamate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–</a:t>
            </a:r>
            <a:r>
              <a:rPr b="1" lang="en-US" sz="2400">
                <a:solidFill>
                  <a:schemeClr val="dk1"/>
                </a:solidFill>
              </a:rPr>
              <a:t>evaluateTransaction</a:t>
            </a:r>
            <a:r>
              <a:rPr lang="en-US" sz="2400">
                <a:solidFill>
                  <a:schemeClr val="dk1"/>
                </a:solidFill>
              </a:rPr>
              <a:t>		readRating ( userid )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결과: JSON  예시) { user: user1, averate:4, rates:[{p1, 4}]}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–</a:t>
            </a:r>
            <a:r>
              <a:rPr b="1" lang="en-US" sz="2400">
                <a:solidFill>
                  <a:schemeClr val="dk1"/>
                </a:solidFill>
              </a:rPr>
              <a:t>submitTransaction</a:t>
            </a:r>
            <a:r>
              <a:rPr lang="en-US" sz="2400">
                <a:solidFill>
                  <a:schemeClr val="dk1"/>
                </a:solidFill>
              </a:rPr>
              <a:t>		addUser ( userid 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결과:.. msg   예시) Add user transaction is submitted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								addRating (userid, pname, pscore)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결과:.. msg	예시) Add rating transaction is submitted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b0403002eb_12_31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dApp 개발을 위한 웹서비스 개발</a:t>
            </a:r>
            <a:endParaRPr/>
          </a:p>
        </p:txBody>
      </p:sp>
      <p:sp>
        <p:nvSpPr>
          <p:cNvPr id="609" name="Google Shape;609;gb0403002eb_12_31"/>
          <p:cNvSpPr txBox="1"/>
          <p:nvPr>
            <p:ph idx="1" type="body"/>
          </p:nvPr>
        </p:nvSpPr>
        <p:spPr>
          <a:xfrm>
            <a:off x="628650" y="1544601"/>
            <a:ext cx="7886700" cy="525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디렉토리 구조 작성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project</a:t>
            </a:r>
            <a:endParaRPr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–network –contract –application(prototype)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package.json</a:t>
            </a:r>
            <a:r>
              <a:rPr lang="en-US">
                <a:solidFill>
                  <a:schemeClr val="dk1"/>
                </a:solidFill>
              </a:rPr>
              <a:t>작성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필요모듈정의 ( express, body-parser, fabric-network, fabric-ca-client 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npm install실행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enrollAdmin.js registerUser.js 복사, 수정, 수행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클라이언트 구현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서버 구현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포함모듈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서버설정 ( 서버, 패브릭 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페이지라우팅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REST라우팅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서버시작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서버 수행 테스트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인증서 관련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서버시작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크롬실행 -&gt; localhost:8080 기능테스트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b0403002eb_12_39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프론트앤드 실습 및 구현</a:t>
            </a:r>
            <a:endParaRPr/>
          </a:p>
        </p:txBody>
      </p:sp>
      <p:sp>
        <p:nvSpPr>
          <p:cNvPr id="615" name="Google Shape;615;gb0403002eb_12_39"/>
          <p:cNvSpPr txBox="1"/>
          <p:nvPr>
            <p:ph idx="1" type="body"/>
          </p:nvPr>
        </p:nvSpPr>
        <p:spPr>
          <a:xfrm>
            <a:off x="628650" y="1544601"/>
            <a:ext cx="7886700" cy="52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네트워크 수행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＄cd ~/dev/teamate/network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＄./generate.sh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＄./start.sh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＄./cc_tea.sh instantiate 1.0.0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웹서버 수행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＄cd ~/dev/teamate/prototype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＄npm install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＄node enrollAdmin.js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＄node registerUser.js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＄node server.js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웹클라이언트 수행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브라우저로 localhost:8080접속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b0403002eb_12_39"/>
          <p:cNvSpPr/>
          <p:nvPr/>
        </p:nvSpPr>
        <p:spPr>
          <a:xfrm>
            <a:off x="5691025" y="3056525"/>
            <a:ext cx="1317300" cy="359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b0403002eb_12_39"/>
          <p:cNvSpPr/>
          <p:nvPr/>
        </p:nvSpPr>
        <p:spPr>
          <a:xfrm>
            <a:off x="6010750" y="2174100"/>
            <a:ext cx="677700" cy="67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b0403002eb_12_39"/>
          <p:cNvSpPr/>
          <p:nvPr/>
        </p:nvSpPr>
        <p:spPr>
          <a:xfrm>
            <a:off x="6010750" y="1675325"/>
            <a:ext cx="6777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0403002eb_12_46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웹서비스 동작 스크린샷 - 유저추가</a:t>
            </a:r>
            <a:endParaRPr/>
          </a:p>
        </p:txBody>
      </p:sp>
      <p:pic>
        <p:nvPicPr>
          <p:cNvPr id="624" name="Google Shape;624;gb0403002eb_12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500" y="1468063"/>
            <a:ext cx="5772150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628650" y="365126"/>
            <a:ext cx="7886700" cy="994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lang="en-US"/>
              <a:t>인터페이스 설계(체인코드), UI설계</a:t>
            </a:r>
            <a:r>
              <a:rPr lang="en-US"/>
              <a:t> 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304800" y="1676400"/>
            <a:ext cx="2731008" cy="448665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498346" y="2663952"/>
            <a:ext cx="2343913" cy="5181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전체리스트 가져오기</a:t>
            </a:r>
            <a:endParaRPr/>
          </a:p>
        </p:txBody>
      </p:sp>
      <p:sp>
        <p:nvSpPr>
          <p:cNvPr id="81" name="Google Shape;81;p4"/>
          <p:cNvSpPr txBox="1"/>
          <p:nvPr/>
        </p:nvSpPr>
        <p:spPr>
          <a:xfrm>
            <a:off x="1268655" y="1800844"/>
            <a:ext cx="8032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Fabcar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498346" y="3401568"/>
            <a:ext cx="2343913" cy="5181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차 정보 가져오기</a:t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498346" y="4139184"/>
            <a:ext cx="2343913" cy="5181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새로운 차 생성하기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498346" y="4876800"/>
            <a:ext cx="2343913" cy="5181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차 소유자 변경하기</a:t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3279648" y="1676400"/>
            <a:ext cx="2731008" cy="448665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4243503" y="1800844"/>
            <a:ext cx="8032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Fabcar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7" name="Google Shape;87;p4"/>
          <p:cNvGraphicFramePr/>
          <p:nvPr/>
        </p:nvGraphicFramePr>
        <p:xfrm>
          <a:off x="3377184" y="28072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{28C5D3EC-B38D-48FC-B005-529C3D923949}</a:tableStyleId>
              </a:tblPr>
              <a:tblGrid>
                <a:gridCol w="513275"/>
                <a:gridCol w="513275"/>
                <a:gridCol w="513275"/>
                <a:gridCol w="513275"/>
                <a:gridCol w="513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Car No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색상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메이커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모델명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소유자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8" name="Google Shape;88;p4"/>
          <p:cNvSpPr/>
          <p:nvPr/>
        </p:nvSpPr>
        <p:spPr>
          <a:xfrm>
            <a:off x="3461002" y="4038600"/>
            <a:ext cx="2343913" cy="5181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차 정보 가져오기</a:t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3461002" y="4776216"/>
            <a:ext cx="2343913" cy="5181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새로운 차 생성하기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3461002" y="5513832"/>
            <a:ext cx="2343913" cy="5181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차 소유자 변경하기</a:t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3990977" y="2289048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전체리스트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6221654" y="1676400"/>
            <a:ext cx="2731008" cy="448665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7185509" y="1800844"/>
            <a:ext cx="8032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Fabcar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6533837" y="2289048"/>
            <a:ext cx="21371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새로운 차 생성하기</a:t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7406037" y="2756079"/>
            <a:ext cx="1165538" cy="32841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7406037" y="3182112"/>
            <a:ext cx="1165538" cy="32841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7406037" y="3609175"/>
            <a:ext cx="1165538" cy="32841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7406037" y="4033019"/>
            <a:ext cx="1165538" cy="32841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7406037" y="4458794"/>
            <a:ext cx="1165538" cy="32841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6402515" y="2734850"/>
            <a:ext cx="8226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 No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6402515" y="3161033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색상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6402515" y="3587216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메이커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6402515" y="401255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모델명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6402515" y="4440973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소유자</a:t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7347397" y="4884569"/>
            <a:ext cx="1224178" cy="3571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등록하기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b0403002eb_12_52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웹서비스 동작 스크린샷 - 유저 조회</a:t>
            </a:r>
            <a:endParaRPr/>
          </a:p>
        </p:txBody>
      </p:sp>
      <p:pic>
        <p:nvPicPr>
          <p:cNvPr id="630" name="Google Shape;630;gb0403002eb_12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750" y="1544600"/>
            <a:ext cx="630555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ec6d64b3c_0_7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네트워크 설계</a:t>
            </a:r>
            <a:endParaRPr/>
          </a:p>
        </p:txBody>
      </p:sp>
      <p:sp>
        <p:nvSpPr>
          <p:cNvPr id="111" name="Google Shape;111;gaec6d64b3c_0_7"/>
          <p:cNvSpPr txBox="1"/>
          <p:nvPr>
            <p:ph idx="1" type="body"/>
          </p:nvPr>
        </p:nvSpPr>
        <p:spPr>
          <a:xfrm>
            <a:off x="628650" y="1544595"/>
            <a:ext cx="7886700" cy="463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identity 설계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config tx 설계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오더러 설계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채널 설계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앵커 설계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컨테이너 설계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쉘스크립트  슈도코드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ec6d64b3c_0_0"/>
          <p:cNvSpPr txBox="1"/>
          <p:nvPr>
            <p:ph type="title"/>
          </p:nvPr>
        </p:nvSpPr>
        <p:spPr>
          <a:xfrm>
            <a:off x="628650" y="365126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설계서 - 네트워크 설계</a:t>
            </a:r>
            <a:endParaRPr/>
          </a:p>
        </p:txBody>
      </p:sp>
      <p:sp>
        <p:nvSpPr>
          <p:cNvPr id="117" name="Google Shape;117;gaec6d64b3c_0_0"/>
          <p:cNvSpPr txBox="1"/>
          <p:nvPr>
            <p:ph idx="1" type="body"/>
          </p:nvPr>
        </p:nvSpPr>
        <p:spPr>
          <a:xfrm>
            <a:off x="628650" y="1544595"/>
            <a:ext cx="7886700" cy="463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네트워크 작성 시나리오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네트워크 확장 순서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디렉토리 구조작성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basic-network 설정파일들 복사 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( 7파일, .env, crypto-config.yaml, configtx.yaml, docker-compose.yml, generate.sh, start.sh, teardown.sh)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준비물단계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identity ( crypto-config.yaml )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genesis 블록 (configtx.yaml ) -&gt; generate.sh -&gt; 수행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채널정보 트랜젝션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네트워크 생성단계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컨테이너수행 ( docker-compose.yaml )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채널생성 및 피어조인 -&gt; start.sh -&gt; 수행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aec0cd101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50" y="444000"/>
            <a:ext cx="7900700" cy="59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aec0cd1013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81050" cy="64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ec6d64b3c_0_17"/>
          <p:cNvSpPr txBox="1"/>
          <p:nvPr>
            <p:ph type="title"/>
          </p:nvPr>
        </p:nvSpPr>
        <p:spPr>
          <a:xfrm>
            <a:off x="545725" y="38720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lang="en-US"/>
              <a:t>전체 구조도작성 및 설계</a:t>
            </a:r>
            <a:r>
              <a:rPr lang="en-US"/>
              <a:t> </a:t>
            </a:r>
            <a:endParaRPr/>
          </a:p>
        </p:txBody>
      </p:sp>
      <p:sp>
        <p:nvSpPr>
          <p:cNvPr id="133" name="Google Shape;133;gaec6d64b3c_0_17"/>
          <p:cNvSpPr/>
          <p:nvPr/>
        </p:nvSpPr>
        <p:spPr>
          <a:xfrm>
            <a:off x="369495" y="2404268"/>
            <a:ext cx="3799200" cy="3380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aec6d64b3c_0_17"/>
          <p:cNvSpPr/>
          <p:nvPr/>
        </p:nvSpPr>
        <p:spPr>
          <a:xfrm>
            <a:off x="485476" y="2181971"/>
            <a:ext cx="1552800" cy="44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aec6d64b3c_0_17"/>
          <p:cNvSpPr txBox="1"/>
          <p:nvPr/>
        </p:nvSpPr>
        <p:spPr>
          <a:xfrm>
            <a:off x="472589" y="2270238"/>
            <a:ext cx="1604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Hyperledger Fabric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aec6d64b3c_0_17"/>
          <p:cNvSpPr/>
          <p:nvPr/>
        </p:nvSpPr>
        <p:spPr>
          <a:xfrm>
            <a:off x="5013739" y="4033316"/>
            <a:ext cx="1278600" cy="10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aec6d64b3c_0_17"/>
          <p:cNvSpPr/>
          <p:nvPr/>
        </p:nvSpPr>
        <p:spPr>
          <a:xfrm>
            <a:off x="8089981" y="2774904"/>
            <a:ext cx="226200" cy="97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gaec6d64b3c_0_17"/>
          <p:cNvCxnSpPr/>
          <p:nvPr/>
        </p:nvCxnSpPr>
        <p:spPr>
          <a:xfrm rot="10800000">
            <a:off x="6580660" y="2983137"/>
            <a:ext cx="12900" cy="106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39" name="Google Shape;139;gaec6d64b3c_0_17"/>
          <p:cNvGrpSpPr/>
          <p:nvPr/>
        </p:nvGrpSpPr>
        <p:grpSpPr>
          <a:xfrm>
            <a:off x="6246131" y="3382775"/>
            <a:ext cx="740098" cy="237990"/>
            <a:chOff x="8579313" y="3558486"/>
            <a:chExt cx="1019700" cy="327900"/>
          </a:xfrm>
        </p:grpSpPr>
        <p:sp>
          <p:nvSpPr>
            <p:cNvPr id="140" name="Google Shape;140;gaec6d64b3c_0_17"/>
            <p:cNvSpPr/>
            <p:nvPr/>
          </p:nvSpPr>
          <p:spPr>
            <a:xfrm>
              <a:off x="8579313" y="3558486"/>
              <a:ext cx="1019700" cy="32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gaec6d64b3c_0_17"/>
            <p:cNvSpPr txBox="1"/>
            <p:nvPr/>
          </p:nvSpPr>
          <p:spPr>
            <a:xfrm>
              <a:off x="8674707" y="3587559"/>
              <a:ext cx="766500" cy="2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회원가입</a:t>
              </a:r>
              <a:endParaRPr/>
            </a:p>
          </p:txBody>
        </p:sp>
      </p:grpSp>
      <p:cxnSp>
        <p:nvCxnSpPr>
          <p:cNvPr id="142" name="Google Shape;142;gaec6d64b3c_0_17"/>
          <p:cNvCxnSpPr>
            <a:stCxn id="143" idx="2"/>
            <a:endCxn id="144" idx="0"/>
          </p:cNvCxnSpPr>
          <p:nvPr/>
        </p:nvCxnSpPr>
        <p:spPr>
          <a:xfrm flipH="1">
            <a:off x="5633600" y="2933423"/>
            <a:ext cx="1800" cy="108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45" name="Google Shape;145;gaec6d64b3c_0_17"/>
          <p:cNvGrpSpPr/>
          <p:nvPr/>
        </p:nvGrpSpPr>
        <p:grpSpPr>
          <a:xfrm>
            <a:off x="5114142" y="3373425"/>
            <a:ext cx="1161063" cy="303078"/>
            <a:chOff x="7830503" y="3558486"/>
            <a:chExt cx="1971915" cy="327900"/>
          </a:xfrm>
        </p:grpSpPr>
        <p:sp>
          <p:nvSpPr>
            <p:cNvPr id="146" name="Google Shape;146;gaec6d64b3c_0_17"/>
            <p:cNvSpPr/>
            <p:nvPr/>
          </p:nvSpPr>
          <p:spPr>
            <a:xfrm>
              <a:off x="7830503" y="3558486"/>
              <a:ext cx="1768500" cy="32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gaec6d64b3c_0_17"/>
            <p:cNvSpPr txBox="1"/>
            <p:nvPr/>
          </p:nvSpPr>
          <p:spPr>
            <a:xfrm>
              <a:off x="7830518" y="3587558"/>
              <a:ext cx="1971900" cy="2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권한에 따라 정보제공</a:t>
              </a:r>
              <a:endParaRPr/>
            </a:p>
          </p:txBody>
        </p:sp>
      </p:grpSp>
      <p:grpSp>
        <p:nvGrpSpPr>
          <p:cNvPr id="148" name="Google Shape;148;gaec6d64b3c_0_17"/>
          <p:cNvGrpSpPr/>
          <p:nvPr/>
        </p:nvGrpSpPr>
        <p:grpSpPr>
          <a:xfrm>
            <a:off x="5063679" y="4256760"/>
            <a:ext cx="611916" cy="657811"/>
            <a:chOff x="5679878" y="5029699"/>
            <a:chExt cx="884400" cy="950731"/>
          </a:xfrm>
        </p:grpSpPr>
        <p:pic>
          <p:nvPicPr>
            <p:cNvPr descr="스마트폰" id="149" name="Google Shape;149;gaec6d64b3c_0_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37091" y="5029699"/>
              <a:ext cx="603352" cy="6033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gaec6d64b3c_0_17"/>
            <p:cNvSpPr txBox="1"/>
            <p:nvPr/>
          </p:nvSpPr>
          <p:spPr>
            <a:xfrm>
              <a:off x="5679878" y="5646830"/>
              <a:ext cx="8844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그룹 맴버</a:t>
              </a:r>
              <a:endParaRPr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gaec6d64b3c_0_17"/>
          <p:cNvGrpSpPr/>
          <p:nvPr/>
        </p:nvGrpSpPr>
        <p:grpSpPr>
          <a:xfrm>
            <a:off x="5030180" y="4015820"/>
            <a:ext cx="1242642" cy="215345"/>
            <a:chOff x="6637959" y="4313814"/>
            <a:chExt cx="1712100" cy="296700"/>
          </a:xfrm>
        </p:grpSpPr>
        <p:sp>
          <p:nvSpPr>
            <p:cNvPr id="152" name="Google Shape;152;gaec6d64b3c_0_17"/>
            <p:cNvSpPr/>
            <p:nvPr/>
          </p:nvSpPr>
          <p:spPr>
            <a:xfrm>
              <a:off x="6637959" y="4331239"/>
              <a:ext cx="1712100" cy="24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gaec6d64b3c_0_17"/>
            <p:cNvSpPr txBox="1"/>
            <p:nvPr/>
          </p:nvSpPr>
          <p:spPr>
            <a:xfrm>
              <a:off x="6702099" y="4313814"/>
              <a:ext cx="1534800" cy="2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어플리케이션 사용자</a:t>
              </a:r>
              <a:endParaRPr/>
            </a:p>
          </p:txBody>
        </p:sp>
      </p:grpSp>
      <p:grpSp>
        <p:nvGrpSpPr>
          <p:cNvPr id="153" name="Google Shape;153;gaec6d64b3c_0_17"/>
          <p:cNvGrpSpPr/>
          <p:nvPr/>
        </p:nvGrpSpPr>
        <p:grpSpPr>
          <a:xfrm>
            <a:off x="4038712" y="2424495"/>
            <a:ext cx="1008016" cy="472024"/>
            <a:chOff x="4968298" y="1524458"/>
            <a:chExt cx="1388835" cy="650350"/>
          </a:xfrm>
        </p:grpSpPr>
        <p:grpSp>
          <p:nvGrpSpPr>
            <p:cNvPr id="154" name="Google Shape;154;gaec6d64b3c_0_17"/>
            <p:cNvGrpSpPr/>
            <p:nvPr/>
          </p:nvGrpSpPr>
          <p:grpSpPr>
            <a:xfrm>
              <a:off x="4968298" y="1651765"/>
              <a:ext cx="1388835" cy="376677"/>
              <a:chOff x="5925746" y="2185672"/>
              <a:chExt cx="580253" cy="206920"/>
            </a:xfrm>
          </p:grpSpPr>
          <p:cxnSp>
            <p:nvCxnSpPr>
              <p:cNvPr id="155" name="Google Shape;155;gaec6d64b3c_0_17"/>
              <p:cNvCxnSpPr/>
              <p:nvPr/>
            </p:nvCxnSpPr>
            <p:spPr>
              <a:xfrm>
                <a:off x="5925746" y="2185672"/>
                <a:ext cx="561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6" name="Google Shape;156;gaec6d64b3c_0_17"/>
              <p:cNvCxnSpPr/>
              <p:nvPr/>
            </p:nvCxnSpPr>
            <p:spPr>
              <a:xfrm rot="10800000">
                <a:off x="5925799" y="2392592"/>
                <a:ext cx="58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157" name="Google Shape;157;gaec6d64b3c_0_17"/>
            <p:cNvGrpSpPr/>
            <p:nvPr/>
          </p:nvGrpSpPr>
          <p:grpSpPr>
            <a:xfrm>
              <a:off x="5348627" y="1524458"/>
              <a:ext cx="849033" cy="296851"/>
              <a:chOff x="10294120" y="3699176"/>
              <a:chExt cx="1000392" cy="355808"/>
            </a:xfrm>
          </p:grpSpPr>
          <p:sp>
            <p:nvSpPr>
              <p:cNvPr id="158" name="Google Shape;158;gaec6d64b3c_0_17"/>
              <p:cNvSpPr/>
              <p:nvPr/>
            </p:nvSpPr>
            <p:spPr>
              <a:xfrm>
                <a:off x="10294120" y="3699176"/>
                <a:ext cx="784800" cy="25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gaec6d64b3c_0_17"/>
              <p:cNvSpPr txBox="1"/>
              <p:nvPr/>
            </p:nvSpPr>
            <p:spPr>
              <a:xfrm>
                <a:off x="10301213" y="3699184"/>
                <a:ext cx="993300" cy="35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Return</a:t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" name="Google Shape;160;gaec6d64b3c_0_17"/>
            <p:cNvGrpSpPr/>
            <p:nvPr/>
          </p:nvGrpSpPr>
          <p:grpSpPr>
            <a:xfrm>
              <a:off x="5203792" y="1877981"/>
              <a:ext cx="998519" cy="296828"/>
              <a:chOff x="10263845" y="3665367"/>
              <a:chExt cx="867900" cy="285000"/>
            </a:xfrm>
          </p:grpSpPr>
          <p:sp>
            <p:nvSpPr>
              <p:cNvPr id="161" name="Google Shape;161;gaec6d64b3c_0_17"/>
              <p:cNvSpPr/>
              <p:nvPr/>
            </p:nvSpPr>
            <p:spPr>
              <a:xfrm>
                <a:off x="10294120" y="3699176"/>
                <a:ext cx="784800" cy="25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gaec6d64b3c_0_17"/>
              <p:cNvSpPr txBox="1"/>
              <p:nvPr/>
            </p:nvSpPr>
            <p:spPr>
              <a:xfrm>
                <a:off x="10263845" y="3665367"/>
                <a:ext cx="867900" cy="28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Transaction</a:t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3" name="Google Shape;163;gaec6d64b3c_0_17"/>
          <p:cNvSpPr/>
          <p:nvPr/>
        </p:nvSpPr>
        <p:spPr>
          <a:xfrm>
            <a:off x="7713344" y="2633824"/>
            <a:ext cx="222000" cy="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aec6d64b3c_0_17"/>
          <p:cNvSpPr/>
          <p:nvPr/>
        </p:nvSpPr>
        <p:spPr>
          <a:xfrm>
            <a:off x="7724646" y="2751954"/>
            <a:ext cx="201900" cy="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65;gaec6d64b3c_0_17"/>
          <p:cNvGrpSpPr/>
          <p:nvPr/>
        </p:nvGrpSpPr>
        <p:grpSpPr>
          <a:xfrm>
            <a:off x="6177257" y="4256760"/>
            <a:ext cx="611916" cy="657811"/>
            <a:chOff x="5679878" y="5029699"/>
            <a:chExt cx="884400" cy="950731"/>
          </a:xfrm>
        </p:grpSpPr>
        <p:pic>
          <p:nvPicPr>
            <p:cNvPr descr="스마트폰" id="166" name="Google Shape;166;gaec6d64b3c_0_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37091" y="5029699"/>
              <a:ext cx="603352" cy="6033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gaec6d64b3c_0_17"/>
            <p:cNvSpPr txBox="1"/>
            <p:nvPr/>
          </p:nvSpPr>
          <p:spPr>
            <a:xfrm>
              <a:off x="5679878" y="5646830"/>
              <a:ext cx="8844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그룹 맴버</a:t>
              </a:r>
              <a:endParaRPr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gaec6d64b3c_0_17"/>
          <p:cNvGrpSpPr/>
          <p:nvPr/>
        </p:nvGrpSpPr>
        <p:grpSpPr>
          <a:xfrm>
            <a:off x="901288" y="2911244"/>
            <a:ext cx="917405" cy="426513"/>
            <a:chOff x="6599653" y="1878811"/>
            <a:chExt cx="5368084" cy="3306300"/>
          </a:xfrm>
        </p:grpSpPr>
        <p:sp>
          <p:nvSpPr>
            <p:cNvPr id="169" name="Google Shape;169;gaec6d64b3c_0_17"/>
            <p:cNvSpPr/>
            <p:nvPr/>
          </p:nvSpPr>
          <p:spPr>
            <a:xfrm>
              <a:off x="6599653" y="1878811"/>
              <a:ext cx="5148900" cy="3306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gaec6d64b3c_0_17"/>
            <p:cNvSpPr txBox="1"/>
            <p:nvPr/>
          </p:nvSpPr>
          <p:spPr>
            <a:xfrm>
              <a:off x="7092137" y="2875297"/>
              <a:ext cx="4875600" cy="15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</a:rPr>
                <a:t>org1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gaec6d64b3c_0_17"/>
          <p:cNvGrpSpPr/>
          <p:nvPr/>
        </p:nvGrpSpPr>
        <p:grpSpPr>
          <a:xfrm>
            <a:off x="901288" y="3717144"/>
            <a:ext cx="917405" cy="426513"/>
            <a:chOff x="6599653" y="1878811"/>
            <a:chExt cx="5368084" cy="3306300"/>
          </a:xfrm>
        </p:grpSpPr>
        <p:sp>
          <p:nvSpPr>
            <p:cNvPr id="172" name="Google Shape;172;gaec6d64b3c_0_17"/>
            <p:cNvSpPr/>
            <p:nvPr/>
          </p:nvSpPr>
          <p:spPr>
            <a:xfrm>
              <a:off x="6599653" y="1878811"/>
              <a:ext cx="5148900" cy="3306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gaec6d64b3c_0_17"/>
            <p:cNvSpPr txBox="1"/>
            <p:nvPr/>
          </p:nvSpPr>
          <p:spPr>
            <a:xfrm>
              <a:off x="7092137" y="2875297"/>
              <a:ext cx="4875600" cy="15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</a:rPr>
                <a:t>org2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gaec6d64b3c_0_17"/>
          <p:cNvGrpSpPr/>
          <p:nvPr/>
        </p:nvGrpSpPr>
        <p:grpSpPr>
          <a:xfrm>
            <a:off x="901288" y="4523044"/>
            <a:ext cx="917405" cy="426513"/>
            <a:chOff x="6599653" y="1878811"/>
            <a:chExt cx="5368084" cy="3306300"/>
          </a:xfrm>
        </p:grpSpPr>
        <p:sp>
          <p:nvSpPr>
            <p:cNvPr id="175" name="Google Shape;175;gaec6d64b3c_0_17"/>
            <p:cNvSpPr/>
            <p:nvPr/>
          </p:nvSpPr>
          <p:spPr>
            <a:xfrm>
              <a:off x="6599653" y="1878811"/>
              <a:ext cx="5148900" cy="3306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aec6d64b3c_0_17"/>
            <p:cNvSpPr txBox="1"/>
            <p:nvPr/>
          </p:nvSpPr>
          <p:spPr>
            <a:xfrm>
              <a:off x="7092137" y="2875297"/>
              <a:ext cx="4875600" cy="15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</a:rPr>
                <a:t>org2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gaec6d64b3c_0_17"/>
          <p:cNvGrpSpPr/>
          <p:nvPr/>
        </p:nvGrpSpPr>
        <p:grpSpPr>
          <a:xfrm>
            <a:off x="5046365" y="1716989"/>
            <a:ext cx="2118257" cy="1340989"/>
            <a:chOff x="6599653" y="1572533"/>
            <a:chExt cx="5148900" cy="3612578"/>
          </a:xfrm>
        </p:grpSpPr>
        <p:sp>
          <p:nvSpPr>
            <p:cNvPr id="178" name="Google Shape;178;gaec6d64b3c_0_17"/>
            <p:cNvSpPr/>
            <p:nvPr/>
          </p:nvSpPr>
          <p:spPr>
            <a:xfrm>
              <a:off x="6599653" y="1878811"/>
              <a:ext cx="5148900" cy="3306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gaec6d64b3c_0_17"/>
            <p:cNvSpPr/>
            <p:nvPr/>
          </p:nvSpPr>
          <p:spPr>
            <a:xfrm>
              <a:off x="6815168" y="1572533"/>
              <a:ext cx="2093700" cy="43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gaec6d64b3c_0_17"/>
            <p:cNvSpPr txBox="1"/>
            <p:nvPr/>
          </p:nvSpPr>
          <p:spPr>
            <a:xfrm>
              <a:off x="6873225" y="1593067"/>
              <a:ext cx="23130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xxxx Server</a:t>
              </a:r>
              <a:endParaRPr sz="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gaec6d64b3c_0_17"/>
          <p:cNvGrpSpPr/>
          <p:nvPr/>
        </p:nvGrpSpPr>
        <p:grpSpPr>
          <a:xfrm>
            <a:off x="5195359" y="2500012"/>
            <a:ext cx="1882288" cy="433411"/>
            <a:chOff x="7122691" y="1782922"/>
            <a:chExt cx="2593398" cy="597149"/>
          </a:xfrm>
        </p:grpSpPr>
        <p:grpSp>
          <p:nvGrpSpPr>
            <p:cNvPr id="182" name="Google Shape;182;gaec6d64b3c_0_17"/>
            <p:cNvGrpSpPr/>
            <p:nvPr/>
          </p:nvGrpSpPr>
          <p:grpSpPr>
            <a:xfrm>
              <a:off x="7122691" y="1792211"/>
              <a:ext cx="1290821" cy="587860"/>
              <a:chOff x="6599653" y="1878811"/>
              <a:chExt cx="5481193" cy="3306300"/>
            </a:xfrm>
          </p:grpSpPr>
          <p:sp>
            <p:nvSpPr>
              <p:cNvPr id="143" name="Google Shape;143;gaec6d64b3c_0_17"/>
              <p:cNvSpPr/>
              <p:nvPr/>
            </p:nvSpPr>
            <p:spPr>
              <a:xfrm>
                <a:off x="6599653" y="1878811"/>
                <a:ext cx="5148900" cy="3306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gaec6d64b3c_0_17"/>
              <p:cNvSpPr txBox="1"/>
              <p:nvPr/>
            </p:nvSpPr>
            <p:spPr>
              <a:xfrm>
                <a:off x="7205246" y="2925230"/>
                <a:ext cx="4875600" cy="155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RESTful API</a:t>
                </a:r>
                <a:endParaRPr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gaec6d64b3c_0_17"/>
            <p:cNvGrpSpPr/>
            <p:nvPr/>
          </p:nvGrpSpPr>
          <p:grpSpPr>
            <a:xfrm>
              <a:off x="8425268" y="1782922"/>
              <a:ext cx="1290821" cy="587860"/>
              <a:chOff x="6599653" y="1878811"/>
              <a:chExt cx="5481193" cy="3306300"/>
            </a:xfrm>
          </p:grpSpPr>
          <p:sp>
            <p:nvSpPr>
              <p:cNvPr id="185" name="Google Shape;185;gaec6d64b3c_0_17"/>
              <p:cNvSpPr/>
              <p:nvPr/>
            </p:nvSpPr>
            <p:spPr>
              <a:xfrm>
                <a:off x="6599653" y="1878811"/>
                <a:ext cx="5148900" cy="3306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gaec6d64b3c_0_17"/>
              <p:cNvSpPr txBox="1"/>
              <p:nvPr/>
            </p:nvSpPr>
            <p:spPr>
              <a:xfrm>
                <a:off x="7205246" y="2875289"/>
                <a:ext cx="4875600" cy="155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Login service</a:t>
                </a:r>
                <a:endParaRPr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7" name="Google Shape;187;gaec6d64b3c_0_17"/>
          <p:cNvGrpSpPr/>
          <p:nvPr/>
        </p:nvGrpSpPr>
        <p:grpSpPr>
          <a:xfrm>
            <a:off x="5635213" y="2003982"/>
            <a:ext cx="917405" cy="426513"/>
            <a:chOff x="6599653" y="1878811"/>
            <a:chExt cx="5368084" cy="3306300"/>
          </a:xfrm>
        </p:grpSpPr>
        <p:sp>
          <p:nvSpPr>
            <p:cNvPr id="188" name="Google Shape;188;gaec6d64b3c_0_17"/>
            <p:cNvSpPr/>
            <p:nvPr/>
          </p:nvSpPr>
          <p:spPr>
            <a:xfrm>
              <a:off x="6599653" y="1878811"/>
              <a:ext cx="5148900" cy="3306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gaec6d64b3c_0_17"/>
            <p:cNvSpPr txBox="1"/>
            <p:nvPr/>
          </p:nvSpPr>
          <p:spPr>
            <a:xfrm>
              <a:off x="7092137" y="2875297"/>
              <a:ext cx="4875600" cy="15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Register User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gaec6d64b3c_0_17"/>
          <p:cNvGrpSpPr/>
          <p:nvPr/>
        </p:nvGrpSpPr>
        <p:grpSpPr>
          <a:xfrm>
            <a:off x="2939638" y="5008819"/>
            <a:ext cx="917405" cy="426513"/>
            <a:chOff x="6599653" y="1878811"/>
            <a:chExt cx="5368084" cy="3306300"/>
          </a:xfrm>
        </p:grpSpPr>
        <p:sp>
          <p:nvSpPr>
            <p:cNvPr id="191" name="Google Shape;191;gaec6d64b3c_0_17"/>
            <p:cNvSpPr/>
            <p:nvPr/>
          </p:nvSpPr>
          <p:spPr>
            <a:xfrm>
              <a:off x="6599653" y="1878811"/>
              <a:ext cx="5148900" cy="3306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gaec6d64b3c_0_17"/>
            <p:cNvSpPr txBox="1"/>
            <p:nvPr/>
          </p:nvSpPr>
          <p:spPr>
            <a:xfrm>
              <a:off x="7092137" y="2875297"/>
              <a:ext cx="4875600" cy="15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</a:rPr>
                <a:t>ca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gaec6d64b3c_0_17"/>
          <p:cNvGrpSpPr/>
          <p:nvPr/>
        </p:nvGrpSpPr>
        <p:grpSpPr>
          <a:xfrm>
            <a:off x="2982476" y="4425794"/>
            <a:ext cx="917405" cy="426513"/>
            <a:chOff x="6599653" y="1878811"/>
            <a:chExt cx="5368084" cy="3306300"/>
          </a:xfrm>
        </p:grpSpPr>
        <p:sp>
          <p:nvSpPr>
            <p:cNvPr id="194" name="Google Shape;194;gaec6d64b3c_0_17"/>
            <p:cNvSpPr/>
            <p:nvPr/>
          </p:nvSpPr>
          <p:spPr>
            <a:xfrm>
              <a:off x="6599653" y="1878811"/>
              <a:ext cx="5148900" cy="3306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gaec6d64b3c_0_17"/>
            <p:cNvSpPr txBox="1"/>
            <p:nvPr/>
          </p:nvSpPr>
          <p:spPr>
            <a:xfrm>
              <a:off x="7092137" y="2875297"/>
              <a:ext cx="4875600" cy="15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</a:rPr>
                <a:t>orderer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2020-11-30T12:29:24Z</dcterms:created>
  <dc:creator>saarc@ajou.ac.kr</dc:creator>
</cp:coreProperties>
</file>