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  <p:sldMasterId id="214748398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5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7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5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5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4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246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72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913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72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7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927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0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63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321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00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30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385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46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200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144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60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182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44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616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36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081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32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9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06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8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6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4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557FB8-3927-475E-8936-2EC3E4E7FF45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1DF644-627D-44D0-8837-19208F11D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CFA08-0BEB-7F91-598C-6CE65EE8DE85}"/>
              </a:ext>
            </a:extLst>
          </p:cNvPr>
          <p:cNvSpPr txBox="1"/>
          <p:nvPr/>
        </p:nvSpPr>
        <p:spPr>
          <a:xfrm>
            <a:off x="1360967" y="584791"/>
            <a:ext cx="93672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</a:p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E-Commerce (Online Shopping)</a:t>
            </a:r>
            <a:endParaRPr lang="en-IN" sz="4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48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B26FE-5BE1-D4EE-365D-74DD4394641C}"/>
              </a:ext>
            </a:extLst>
          </p:cNvPr>
          <p:cNvSpPr/>
          <p:nvPr/>
        </p:nvSpPr>
        <p:spPr>
          <a:xfrm>
            <a:off x="3030279" y="2967335"/>
            <a:ext cx="579474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PvMart</a:t>
            </a:r>
          </a:p>
        </p:txBody>
      </p:sp>
    </p:spTree>
    <p:extLst>
      <p:ext uri="{BB962C8B-B14F-4D97-AF65-F5344CB8AC3E}">
        <p14:creationId xmlns:p14="http://schemas.microsoft.com/office/powerpoint/2010/main" val="4085461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09BB-5A46-70F9-011A-AA114359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297712"/>
            <a:ext cx="9382163" cy="177563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About Us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BCD8A-AC12-58DD-1E87-C0715EA47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1" y="1595769"/>
            <a:ext cx="9382164" cy="45225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144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2640-9E80-6880-BFB6-47457BE2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97426"/>
            <a:ext cx="10018713" cy="2681178"/>
          </a:xfrm>
        </p:spPr>
        <p:txBody>
          <a:bodyPr>
            <a:normAutofit/>
          </a:bodyPr>
          <a:lstStyle/>
          <a:p>
            <a:r>
              <a:rPr lang="en-US" sz="2800" dirty="0"/>
              <a:t>Praveen Vishwakarma (Group Leader as a front-end designer)</a:t>
            </a:r>
          </a:p>
          <a:p>
            <a:r>
              <a:rPr lang="en-US" sz="2800" dirty="0"/>
              <a:t>Ekata Pathak (Back-end developer)</a:t>
            </a:r>
          </a:p>
          <a:p>
            <a:r>
              <a:rPr lang="en-US" sz="2800" dirty="0"/>
              <a:t>Romi Yadav (Data base manager)</a:t>
            </a:r>
          </a:p>
          <a:p>
            <a:r>
              <a:rPr lang="en-US" sz="2800" dirty="0"/>
              <a:t>Manish Prajapati (Tester)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1C796-83B8-7FD8-BC29-2AEA4BB259E8}"/>
              </a:ext>
            </a:extLst>
          </p:cNvPr>
          <p:cNvSpPr/>
          <p:nvPr/>
        </p:nvSpPr>
        <p:spPr>
          <a:xfrm>
            <a:off x="2865883" y="936527"/>
            <a:ext cx="5992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Team Members</a:t>
            </a:r>
          </a:p>
        </p:txBody>
      </p:sp>
    </p:spTree>
    <p:extLst>
      <p:ext uri="{BB962C8B-B14F-4D97-AF65-F5344CB8AC3E}">
        <p14:creationId xmlns:p14="http://schemas.microsoft.com/office/powerpoint/2010/main" val="12830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2640-9E80-6880-BFB6-47457BE2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07365"/>
            <a:ext cx="10018713" cy="2681178"/>
          </a:xfrm>
        </p:spPr>
        <p:txBody>
          <a:bodyPr>
            <a:normAutofit/>
          </a:bodyPr>
          <a:lstStyle/>
          <a:p>
            <a:r>
              <a:rPr lang="en-US" sz="2800" dirty="0"/>
              <a:t>Commonly known as Electronic Marketing.</a:t>
            </a:r>
          </a:p>
          <a:p>
            <a:r>
              <a:rPr lang="en-US" sz="2800" dirty="0"/>
              <a:t>It consist of selling and buying goods and services over an electronic system , such as-the internet and other computer networks.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1C796-83B8-7FD8-BC29-2AEA4BB259E8}"/>
              </a:ext>
            </a:extLst>
          </p:cNvPr>
          <p:cNvSpPr/>
          <p:nvPr/>
        </p:nvSpPr>
        <p:spPr>
          <a:xfrm>
            <a:off x="2426698" y="936527"/>
            <a:ext cx="6870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E-Commerce ?</a:t>
            </a:r>
          </a:p>
        </p:txBody>
      </p:sp>
    </p:spTree>
    <p:extLst>
      <p:ext uri="{BB962C8B-B14F-4D97-AF65-F5344CB8AC3E}">
        <p14:creationId xmlns:p14="http://schemas.microsoft.com/office/powerpoint/2010/main" val="230199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92640-9E80-6880-BFB6-47457BE23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15" y="1859857"/>
            <a:ext cx="10018713" cy="2681178"/>
          </a:xfrm>
        </p:spPr>
        <p:txBody>
          <a:bodyPr>
            <a:normAutofit/>
          </a:bodyPr>
          <a:lstStyle/>
          <a:p>
            <a:r>
              <a:rPr lang="en-US" sz="2800" dirty="0"/>
              <a:t>Our project is based on E-commerce website from where people can buy grocery related goods/products online.</a:t>
            </a:r>
          </a:p>
          <a:p>
            <a:r>
              <a:rPr lang="en-US" sz="2800" dirty="0"/>
              <a:t>There are  three zone in our project—(Normal, User &amp; Admin)</a:t>
            </a:r>
          </a:p>
          <a:p>
            <a:r>
              <a:rPr lang="en-US" sz="2800" dirty="0"/>
              <a:t>Admin monitors all the activities of the users and checks the every transactions.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1C796-83B8-7FD8-BC29-2AEA4BB259E8}"/>
              </a:ext>
            </a:extLst>
          </p:cNvPr>
          <p:cNvSpPr/>
          <p:nvPr/>
        </p:nvSpPr>
        <p:spPr>
          <a:xfrm>
            <a:off x="4063366" y="936527"/>
            <a:ext cx="35974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Our Project</a:t>
            </a:r>
          </a:p>
        </p:txBody>
      </p:sp>
    </p:spTree>
    <p:extLst>
      <p:ext uri="{BB962C8B-B14F-4D97-AF65-F5344CB8AC3E}">
        <p14:creationId xmlns:p14="http://schemas.microsoft.com/office/powerpoint/2010/main" val="15218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6266-09F9-2D03-E5A8-80B0BA33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65" y="-22086"/>
            <a:ext cx="9200254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Languages &amp; Technology</a:t>
            </a:r>
            <a:endParaRPr lang="en-I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5D41-75E9-04D8-8778-BB8BDEFF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989" y="1987827"/>
            <a:ext cx="10482401" cy="1752599"/>
          </a:xfrm>
        </p:spPr>
        <p:txBody>
          <a:bodyPr>
            <a:normAutofit/>
          </a:bodyPr>
          <a:lstStyle/>
          <a:p>
            <a:r>
              <a:rPr lang="en-US" sz="2800" dirty="0"/>
              <a:t>Hyper Text Markup Language describes the structure of a web page. HTML elements tell the browser how to display the content.</a:t>
            </a:r>
          </a:p>
          <a:p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C78F2-ABBD-C0E5-BFB8-6ACC1E29A14A}"/>
              </a:ext>
            </a:extLst>
          </p:cNvPr>
          <p:cNvSpPr/>
          <p:nvPr/>
        </p:nvSpPr>
        <p:spPr>
          <a:xfrm>
            <a:off x="1437989" y="1505227"/>
            <a:ext cx="1502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CCCB4-486B-B8C8-B990-5D3A57A67D30}"/>
              </a:ext>
            </a:extLst>
          </p:cNvPr>
          <p:cNvSpPr/>
          <p:nvPr/>
        </p:nvSpPr>
        <p:spPr>
          <a:xfrm>
            <a:off x="1437989" y="3257826"/>
            <a:ext cx="105509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ADDC6-BF9E-65D6-5EFD-F02E115CC271}"/>
              </a:ext>
            </a:extLst>
          </p:cNvPr>
          <p:cNvSpPr txBox="1">
            <a:spLocks/>
          </p:cNvSpPr>
          <p:nvPr/>
        </p:nvSpPr>
        <p:spPr>
          <a:xfrm>
            <a:off x="1437989" y="3908839"/>
            <a:ext cx="1048240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Cascading Style Sheets describes how HTML elements are to be displayed on screen.</a:t>
            </a:r>
          </a:p>
          <a:p>
            <a:r>
              <a:rPr lang="en-US" sz="2800" dirty="0"/>
              <a:t>CSS is used to style, design the layout and variations in display for different devices and screen sizes.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3298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6266-09F9-2D03-E5A8-80B0BA33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65" y="-22086"/>
            <a:ext cx="9200254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Languages &amp; Technology</a:t>
            </a:r>
            <a:endParaRPr lang="en-I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5D41-75E9-04D8-8778-BB8BDEFF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989" y="1708173"/>
            <a:ext cx="10482401" cy="1752599"/>
          </a:xfrm>
        </p:spPr>
        <p:txBody>
          <a:bodyPr>
            <a:normAutofit/>
          </a:bodyPr>
          <a:lstStyle/>
          <a:p>
            <a:r>
              <a:rPr lang="en-US" sz="2800" dirty="0"/>
              <a:t>Bootstrap is free and the most popular HTML, CSS, &amp; JavaScript framework for developing a responsive and mobile friendly website.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C78F2-ABBD-C0E5-BFB8-6ACC1E29A14A}"/>
              </a:ext>
            </a:extLst>
          </p:cNvPr>
          <p:cNvSpPr/>
          <p:nvPr/>
        </p:nvSpPr>
        <p:spPr>
          <a:xfrm>
            <a:off x="1417981" y="1376570"/>
            <a:ext cx="229582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  <a:endParaRPr lang="en-US" sz="4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CCCB4-486B-B8C8-B990-5D3A57A67D30}"/>
              </a:ext>
            </a:extLst>
          </p:cNvPr>
          <p:cNvSpPr/>
          <p:nvPr/>
        </p:nvSpPr>
        <p:spPr>
          <a:xfrm>
            <a:off x="1437989" y="3384028"/>
            <a:ext cx="2366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ADDC6-BF9E-65D6-5EFD-F02E115CC271}"/>
              </a:ext>
            </a:extLst>
          </p:cNvPr>
          <p:cNvSpPr txBox="1">
            <a:spLocks/>
          </p:cNvSpPr>
          <p:nvPr/>
        </p:nvSpPr>
        <p:spPr>
          <a:xfrm>
            <a:off x="1437989" y="3908839"/>
            <a:ext cx="1048240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JavaScript is the Programming Language for web .</a:t>
            </a:r>
          </a:p>
          <a:p>
            <a:r>
              <a:rPr lang="en-US" sz="2800" dirty="0"/>
              <a:t>JavaScript can calculate, manipulate &amp; validate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341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6266-09F9-2D03-E5A8-80B0BA33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65" y="-22086"/>
            <a:ext cx="9200254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Languages &amp; Technology</a:t>
            </a:r>
            <a:endParaRPr lang="en-I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5D41-75E9-04D8-8778-BB8BDEFF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989" y="2037775"/>
            <a:ext cx="10482401" cy="1752599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Python is a popular programming language.</a:t>
            </a:r>
          </a:p>
          <a:p>
            <a:pPr algn="l"/>
            <a:r>
              <a:rPr lang="en-US" sz="2800" dirty="0"/>
              <a:t>Python can be used on a server to create web applications.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C78F2-ABBD-C0E5-BFB8-6ACC1E29A14A}"/>
              </a:ext>
            </a:extLst>
          </p:cNvPr>
          <p:cNvSpPr/>
          <p:nvPr/>
        </p:nvSpPr>
        <p:spPr>
          <a:xfrm>
            <a:off x="1417981" y="1376570"/>
            <a:ext cx="171874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en-US" sz="4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CCCB4-486B-B8C8-B990-5D3A57A67D30}"/>
              </a:ext>
            </a:extLst>
          </p:cNvPr>
          <p:cNvSpPr/>
          <p:nvPr/>
        </p:nvSpPr>
        <p:spPr>
          <a:xfrm>
            <a:off x="1451836" y="3873138"/>
            <a:ext cx="17219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</a:t>
            </a:r>
            <a:endParaRPr lang="en-US" sz="4000" b="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1ADDC6-BF9E-65D6-5EFD-F02E115CC271}"/>
              </a:ext>
            </a:extLst>
          </p:cNvPr>
          <p:cNvSpPr txBox="1">
            <a:spLocks/>
          </p:cNvSpPr>
          <p:nvPr/>
        </p:nvSpPr>
        <p:spPr>
          <a:xfrm>
            <a:off x="1437989" y="4291613"/>
            <a:ext cx="1048240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Django is a Python web framework that makes it easier to create web sites using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976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6266-09F9-2D03-E5A8-80B0BA33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765" y="-22086"/>
            <a:ext cx="9200254" cy="175259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Languages &amp; Technology</a:t>
            </a:r>
            <a:endParaRPr lang="en-IN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5D41-75E9-04D8-8778-BB8BDEFF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989" y="2431179"/>
            <a:ext cx="10482401" cy="3002058"/>
          </a:xfrm>
        </p:spPr>
        <p:txBody>
          <a:bodyPr>
            <a:normAutofit/>
          </a:bodyPr>
          <a:lstStyle/>
          <a:p>
            <a:pPr algn="l"/>
            <a:r>
              <a:rPr lang="en-US" sz="28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PyCharm is a powerful integrated development environment (IDE) designed specifically for Python programming.</a:t>
            </a:r>
          </a:p>
          <a:p>
            <a:pPr algn="l"/>
            <a:endParaRPr lang="en-US" sz="2800" b="0" i="0" dirty="0">
              <a:solidFill>
                <a:srgbClr val="273239"/>
              </a:solidFill>
              <a:effectLst/>
              <a:latin typeface="Nunito" panose="020F0502020204030204" pitchFamily="2" charset="0"/>
            </a:endParaRPr>
          </a:p>
          <a:p>
            <a:pPr algn="l"/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AC78F2-ABBD-C0E5-BFB8-6ACC1E29A14A}"/>
              </a:ext>
            </a:extLst>
          </p:cNvPr>
          <p:cNvSpPr/>
          <p:nvPr/>
        </p:nvSpPr>
        <p:spPr>
          <a:xfrm>
            <a:off x="1427269" y="1833781"/>
            <a:ext cx="21467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PyCharm</a:t>
            </a:r>
          </a:p>
        </p:txBody>
      </p:sp>
    </p:spTree>
    <p:extLst>
      <p:ext uri="{BB962C8B-B14F-4D97-AF65-F5344CB8AC3E}">
        <p14:creationId xmlns:p14="http://schemas.microsoft.com/office/powerpoint/2010/main" val="192460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847C-EC78-234D-570E-73EDDE4A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77443"/>
            <a:ext cx="9445959" cy="132375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HomePage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D0E66-9EFD-034F-EAC0-A4597233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37" y="1509813"/>
            <a:ext cx="9254706" cy="45724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84512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263</TotalTime>
  <Words>291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Corbel</vt:lpstr>
      <vt:lpstr>Nunito</vt:lpstr>
      <vt:lpstr>Verdana</vt:lpstr>
      <vt:lpstr>Parallax</vt:lpstr>
      <vt:lpstr>1_Parallax</vt:lpstr>
      <vt:lpstr>PowerPoint Presentation</vt:lpstr>
      <vt:lpstr>PowerPoint Presentation</vt:lpstr>
      <vt:lpstr>PowerPoint Presentation</vt:lpstr>
      <vt:lpstr>PowerPoint Presentation</vt:lpstr>
      <vt:lpstr>Languages &amp; Technology</vt:lpstr>
      <vt:lpstr>Languages &amp; Technology</vt:lpstr>
      <vt:lpstr>Languages &amp; Technology</vt:lpstr>
      <vt:lpstr>Languages &amp; Technology</vt:lpstr>
      <vt:lpstr>HomePage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Vishwakarma</dc:creator>
  <cp:lastModifiedBy>Praveen Vishwakarma</cp:lastModifiedBy>
  <cp:revision>15</cp:revision>
  <dcterms:created xsi:type="dcterms:W3CDTF">2023-11-28T15:41:21Z</dcterms:created>
  <dcterms:modified xsi:type="dcterms:W3CDTF">2023-11-29T14:21:08Z</dcterms:modified>
</cp:coreProperties>
</file>