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C6E7AC6-F952-42B3-934B-9A604CB570CB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Car Fuel Efficiency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Leo Choi</a:t>
            </a:r>
            <a:endParaRPr/>
          </a:p>
          <a:p>
            <a:pPr algn="ctr"/>
            <a:r>
              <a:rPr lang="en-US" sz="3200">
                <a:latin typeface="Arial"/>
              </a:rPr>
              <a:t>Skyler Tom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