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12/2/14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4AB90DC-C220-4BBE-B842-C70899754D7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12/2/14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71483F-5B1B-4D2A-A0BD-FDDA0293B13A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6840" y="273240"/>
            <a:ext cx="8228160" cy="1145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852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Fuel Efficiency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Skyler Tom and Leo Choi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pic>
        <p:nvPicPr>
          <p:cNvPr id="11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516680"/>
            <a:ext cx="8229240" cy="32835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457200" y="20574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From vehicle testing done at EPA’s National Vehicle and Fuel Emissions Lab in Ann Arbor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Data from 2000-2015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Dataset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Only going to look at cars that use gasoline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Compare MPG of different vehicle types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Which companies produce which vehicle types?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Which companies produce the most fuel efficient vehicle types?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3240"/>
            <a:ext cx="822780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Design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0320" y="1492920"/>
            <a:ext cx="7796160" cy="4313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3240"/>
            <a:ext cx="822780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Design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80320" y="1658880"/>
            <a:ext cx="7857720" cy="43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3240"/>
            <a:ext cx="822780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Design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7520" y="1448640"/>
            <a:ext cx="8294040" cy="46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304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System Architecture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Classes: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Bar graph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Pie graph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Controller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Abstract View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Similar to Assignment 4 (Coordinated-Multiple Views)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Usage Scenario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Useful for anybody who wants to view trends in MPG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different vehicle types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For different car companies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Could be used by anybody looking to buy a fuel efficient car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