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4.jpeg" ContentType="image/jpeg"/>
  <Override PartName="/ppt/media/image6.jpeg" ContentType="image/jpeg"/>
  <Override PartName="/ppt/media/image3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Car Fuel Efficiency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Leo Choi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Skyler Tom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Dataset</a:t>
            </a:r>
            <a:endParaRPr/>
          </a:p>
        </p:txBody>
      </p:sp>
      <p:pic>
        <p:nvPicPr>
          <p:cNvPr id="3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4000" y="1463040"/>
            <a:ext cx="9005760" cy="557100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Design</a:t>
            </a:r>
            <a:endParaRPr/>
          </a:p>
        </p:txBody>
      </p:sp>
      <p:pic>
        <p:nvPicPr>
          <p:cNvPr id="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" y="1645920"/>
            <a:ext cx="8595360" cy="475488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Design</a:t>
            </a:r>
            <a:endParaRPr/>
          </a:p>
        </p:txBody>
      </p:sp>
      <p:pic>
        <p:nvPicPr>
          <p:cNvPr id="4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" y="1828800"/>
            <a:ext cx="8663040" cy="478296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Design</a:t>
            </a:r>
            <a:endParaRPr/>
          </a:p>
        </p:txBody>
      </p:sp>
      <p:pic>
        <p:nvPicPr>
          <p:cNvPr id="4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8640" y="1596960"/>
            <a:ext cx="9144000" cy="516960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Design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System Architecture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Using Processing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Usage Scenario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