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05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58" autoAdjust="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8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1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5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9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圓角矩形 80"/>
          <p:cNvSpPr/>
          <p:nvPr/>
        </p:nvSpPr>
        <p:spPr>
          <a:xfrm>
            <a:off x="7168243" y="669471"/>
            <a:ext cx="1910443" cy="1045029"/>
          </a:xfrm>
          <a:prstGeom prst="roundRect">
            <a:avLst/>
          </a:prstGeom>
          <a:solidFill>
            <a:srgbClr val="DC5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Control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V="1">
            <a:off x="2171700" y="963386"/>
            <a:ext cx="4996543" cy="16328"/>
          </a:xfrm>
          <a:prstGeom prst="straightConnector1">
            <a:avLst/>
          </a:prstGeom>
          <a:ln>
            <a:solidFill>
              <a:srgbClr val="DC54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522514" y="669471"/>
            <a:ext cx="15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 Signal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( 6-bits )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65099" y="4474244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Clock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18457" y="2990832"/>
            <a:ext cx="132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</a:t>
            </a:r>
            <a:r>
              <a:rPr lang="en-US" altLang="zh-TW" dirty="0" err="1" smtClean="0"/>
              <a:t>InputB</a:t>
            </a:r>
            <a:endParaRPr lang="en-US" altLang="zh-TW" dirty="0" smtClean="0"/>
          </a:p>
          <a:p>
            <a:r>
              <a:rPr lang="en-US" altLang="zh-TW" dirty="0" smtClean="0"/>
              <a:t>( 32-bits )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8457" y="1894114"/>
            <a:ext cx="132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</a:t>
            </a:r>
            <a:r>
              <a:rPr lang="en-US" altLang="zh-TW" dirty="0" err="1" smtClean="0"/>
              <a:t>InputA</a:t>
            </a:r>
            <a:endParaRPr lang="en-US" altLang="zh-TW" dirty="0" smtClean="0"/>
          </a:p>
          <a:p>
            <a:r>
              <a:rPr lang="en-US" altLang="zh-TW" dirty="0" smtClean="0"/>
              <a:t>( 32-bits )</a:t>
            </a:r>
            <a:endParaRPr lang="zh-TW" altLang="en-US" dirty="0"/>
          </a:p>
        </p:txBody>
      </p:sp>
      <p:sp>
        <p:nvSpPr>
          <p:cNvPr id="94" name="流程圖: 人工作業 93"/>
          <p:cNvSpPr/>
          <p:nvPr/>
        </p:nvSpPr>
        <p:spPr>
          <a:xfrm rot="16200000">
            <a:off x="3358930" y="2326119"/>
            <a:ext cx="1896817" cy="725269"/>
          </a:xfrm>
          <a:prstGeom prst="flowChartManualOpera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998220" y="2504088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171700" y="2236371"/>
            <a:ext cx="1773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8" idx="3"/>
          </p:cNvCxnSpPr>
          <p:nvPr/>
        </p:nvCxnSpPr>
        <p:spPr>
          <a:xfrm>
            <a:off x="2041071" y="3313998"/>
            <a:ext cx="1903632" cy="1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96604" y="2140707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092107" y="3251414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978609" y="3237425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03515" y="2140706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人工作業 17"/>
          <p:cNvSpPr/>
          <p:nvPr/>
        </p:nvSpPr>
        <p:spPr>
          <a:xfrm rot="16200000">
            <a:off x="3935289" y="3859055"/>
            <a:ext cx="1383788" cy="1340069"/>
          </a:xfrm>
          <a:prstGeom prst="flowChartManualOperation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067504" y="4289578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Multiplier</a:t>
            </a:r>
            <a:endParaRPr lang="zh-TW" altLang="en-US" dirty="0"/>
          </a:p>
        </p:txBody>
      </p:sp>
      <p:cxnSp>
        <p:nvCxnSpPr>
          <p:cNvPr id="4" name="肘形接點 3"/>
          <p:cNvCxnSpPr>
            <a:stCxn id="17" idx="4"/>
          </p:cNvCxnSpPr>
          <p:nvPr/>
        </p:nvCxnSpPr>
        <p:spPr>
          <a:xfrm rot="16200000" flipH="1">
            <a:off x="2754495" y="3022460"/>
            <a:ext cx="1931264" cy="474041"/>
          </a:xfrm>
          <a:prstGeom prst="bentConnector3">
            <a:avLst>
              <a:gd name="adj1" fmla="val 965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6200000" flipH="1">
            <a:off x="2702590" y="3709187"/>
            <a:ext cx="1586270" cy="897950"/>
          </a:xfrm>
          <a:prstGeom prst="bentConnector3">
            <a:avLst>
              <a:gd name="adj1" fmla="val 100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6083844" y="5544032"/>
            <a:ext cx="1442239" cy="874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87" idx="3"/>
          </p:cNvCxnSpPr>
          <p:nvPr/>
        </p:nvCxnSpPr>
        <p:spPr>
          <a:xfrm>
            <a:off x="1987713" y="4658910"/>
            <a:ext cx="19569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2358047" y="4582338"/>
            <a:ext cx="159184" cy="1531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stCxn id="38" idx="0"/>
          </p:cNvCxnSpPr>
          <p:nvPr/>
        </p:nvCxnSpPr>
        <p:spPr>
          <a:xfrm rot="5400000" flipH="1" flipV="1">
            <a:off x="3164941" y="588500"/>
            <a:ext cx="3276000" cy="47306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0800000" flipV="1">
            <a:off x="4392359" y="1545020"/>
            <a:ext cx="2775887" cy="396994"/>
          </a:xfrm>
          <a:prstGeom prst="bentConnector3">
            <a:avLst>
              <a:gd name="adj1" fmla="val 99979"/>
            </a:avLst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7086966" y="1454899"/>
            <a:ext cx="159184" cy="153143"/>
          </a:xfrm>
          <a:prstGeom prst="ellipse">
            <a:avLst/>
          </a:prstGeom>
          <a:solidFill>
            <a:srgbClr val="D05AD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526083" y="1637928"/>
            <a:ext cx="159184" cy="153143"/>
          </a:xfrm>
          <a:prstGeom prst="ellipse">
            <a:avLst/>
          </a:prstGeom>
          <a:solidFill>
            <a:srgbClr val="D05AD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7963512" y="1663773"/>
            <a:ext cx="159184" cy="153143"/>
          </a:xfrm>
          <a:prstGeom prst="ellipse">
            <a:avLst/>
          </a:prstGeom>
          <a:solidFill>
            <a:srgbClr val="D05AD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9007025" y="1301756"/>
            <a:ext cx="159184" cy="153143"/>
          </a:xfrm>
          <a:prstGeom prst="ellipse">
            <a:avLst/>
          </a:prstGeom>
          <a:solidFill>
            <a:srgbClr val="D05AD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15" idx="4"/>
          </p:cNvCxnSpPr>
          <p:nvPr/>
        </p:nvCxnSpPr>
        <p:spPr>
          <a:xfrm rot="16200000" flipH="1">
            <a:off x="2740008" y="2836247"/>
            <a:ext cx="2775526" cy="39121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3" idx="0"/>
          </p:cNvCxnSpPr>
          <p:nvPr/>
        </p:nvCxnSpPr>
        <p:spPr>
          <a:xfrm rot="16200000" flipH="1">
            <a:off x="2533753" y="2283150"/>
            <a:ext cx="3692534" cy="3407648"/>
          </a:xfrm>
          <a:prstGeom prst="bentConnector3">
            <a:avLst>
              <a:gd name="adj1" fmla="val 100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397142" y="3810483"/>
            <a:ext cx="819150" cy="17335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>
            <a:stCxn id="55" idx="1"/>
            <a:endCxn id="55" idx="3"/>
          </p:cNvCxnSpPr>
          <p:nvPr/>
        </p:nvCxnSpPr>
        <p:spPr>
          <a:xfrm>
            <a:off x="8397142" y="4677258"/>
            <a:ext cx="81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520452" y="4070084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Hi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520452" y="4941908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Lo</a:t>
            </a:r>
            <a:endParaRPr lang="zh-TW" altLang="en-US" dirty="0"/>
          </a:p>
        </p:txBody>
      </p:sp>
      <p:sp>
        <p:nvSpPr>
          <p:cNvPr id="61" name="流程圖: 人工作業 60"/>
          <p:cNvSpPr/>
          <p:nvPr/>
        </p:nvSpPr>
        <p:spPr>
          <a:xfrm rot="16200000">
            <a:off x="9852477" y="2778041"/>
            <a:ext cx="2066020" cy="86363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9152104" y="4178178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9152104" y="5067841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1237710" y="3183762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47" idx="4"/>
            <a:endCxn id="18" idx="3"/>
          </p:cNvCxnSpPr>
          <p:nvPr/>
        </p:nvCxnSpPr>
        <p:spPr>
          <a:xfrm rot="5400000">
            <a:off x="5024178" y="1394078"/>
            <a:ext cx="2184504" cy="2978491"/>
          </a:xfrm>
          <a:prstGeom prst="bentConnector3">
            <a:avLst>
              <a:gd name="adj1" fmla="val 75981"/>
            </a:avLst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48" idx="4"/>
            <a:endCxn id="34" idx="0"/>
          </p:cNvCxnSpPr>
          <p:nvPr/>
        </p:nvCxnSpPr>
        <p:spPr>
          <a:xfrm rot="5400000">
            <a:off x="5560476" y="3061404"/>
            <a:ext cx="3727116" cy="1238140"/>
          </a:xfrm>
          <a:prstGeom prst="bentConnector3">
            <a:avLst>
              <a:gd name="adj1" fmla="val 60152"/>
            </a:avLst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38" idx="4"/>
          </p:cNvCxnSpPr>
          <p:nvPr/>
        </p:nvCxnSpPr>
        <p:spPr>
          <a:xfrm rot="16200000" flipH="1">
            <a:off x="5089449" y="2083670"/>
            <a:ext cx="648457" cy="59520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214471" y="5763030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Shifter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0270632" y="2991259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MUX</a:t>
            </a:r>
            <a:endParaRPr lang="zh-TW" altLang="en-US" dirty="0"/>
          </a:p>
        </p:txBody>
      </p:sp>
      <p:sp>
        <p:nvSpPr>
          <p:cNvPr id="78" name="橢圓 77"/>
          <p:cNvSpPr/>
          <p:nvPr/>
        </p:nvSpPr>
        <p:spPr>
          <a:xfrm>
            <a:off x="5251990" y="4395642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8" idx="7"/>
          </p:cNvCxnSpPr>
          <p:nvPr/>
        </p:nvCxnSpPr>
        <p:spPr>
          <a:xfrm flipV="1">
            <a:off x="5387862" y="4395641"/>
            <a:ext cx="3023989" cy="2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62" idx="4"/>
          </p:cNvCxnSpPr>
          <p:nvPr/>
        </p:nvCxnSpPr>
        <p:spPr>
          <a:xfrm rot="5400000" flipH="1" flipV="1">
            <a:off x="9306763" y="3184413"/>
            <a:ext cx="1071841" cy="1221976"/>
          </a:xfrm>
          <a:prstGeom prst="bentConnector4">
            <a:avLst>
              <a:gd name="adj1" fmla="val 6619"/>
              <a:gd name="adj2" fmla="val 532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3" idx="2"/>
          </p:cNvCxnSpPr>
          <p:nvPr/>
        </p:nvCxnSpPr>
        <p:spPr>
          <a:xfrm flipV="1">
            <a:off x="9152104" y="5144412"/>
            <a:ext cx="9378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10089931" y="3680474"/>
            <a:ext cx="0" cy="149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10089931" y="3680474"/>
            <a:ext cx="363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11262653" y="2182062"/>
            <a:ext cx="87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(32-bits)</a:t>
            </a:r>
            <a:endParaRPr lang="zh-TW" altLang="en-US" dirty="0"/>
          </a:p>
        </p:txBody>
      </p:sp>
      <p:cxnSp>
        <p:nvCxnSpPr>
          <p:cNvPr id="114" name="直線單箭頭接點 113"/>
          <p:cNvCxnSpPr/>
          <p:nvPr/>
        </p:nvCxnSpPr>
        <p:spPr>
          <a:xfrm flipV="1">
            <a:off x="11317303" y="3307896"/>
            <a:ext cx="554131" cy="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7424034" y="5904524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8" name="直線接點 117"/>
          <p:cNvCxnSpPr/>
          <p:nvPr/>
        </p:nvCxnSpPr>
        <p:spPr>
          <a:xfrm flipV="1">
            <a:off x="7523614" y="5964097"/>
            <a:ext cx="2747018" cy="13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H="1" flipV="1">
            <a:off x="10256482" y="3975576"/>
            <a:ext cx="14151" cy="200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10270632" y="3971684"/>
            <a:ext cx="197190" cy="1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橢圓 125"/>
          <p:cNvSpPr/>
          <p:nvPr/>
        </p:nvSpPr>
        <p:spPr>
          <a:xfrm>
            <a:off x="4617281" y="2608410"/>
            <a:ext cx="159184" cy="1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>
            <a:stCxn id="3" idx="3"/>
          </p:cNvCxnSpPr>
          <p:nvPr/>
        </p:nvCxnSpPr>
        <p:spPr>
          <a:xfrm flipV="1">
            <a:off x="4786496" y="2682957"/>
            <a:ext cx="5667175" cy="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接點 129"/>
          <p:cNvCxnSpPr>
            <a:stCxn id="49" idx="4"/>
            <a:endCxn id="61" idx="3"/>
          </p:cNvCxnSpPr>
          <p:nvPr/>
        </p:nvCxnSpPr>
        <p:spPr>
          <a:xfrm rot="16200000" flipH="1">
            <a:off x="9521778" y="1019738"/>
            <a:ext cx="928549" cy="1798870"/>
          </a:xfrm>
          <a:prstGeom prst="bentConnector3">
            <a:avLst>
              <a:gd name="adj1" fmla="val -11123"/>
            </a:avLst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08487" y="54751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ALU</a:t>
            </a:r>
            <a:endParaRPr lang="zh-TW" altLang="en-US" dirty="0"/>
          </a:p>
        </p:txBody>
      </p:sp>
      <p:grpSp>
        <p:nvGrpSpPr>
          <p:cNvPr id="113" name="群組 112"/>
          <p:cNvGrpSpPr/>
          <p:nvPr/>
        </p:nvGrpSpPr>
        <p:grpSpPr>
          <a:xfrm>
            <a:off x="808487" y="854908"/>
            <a:ext cx="10427396" cy="5639198"/>
            <a:chOff x="702688" y="750332"/>
            <a:chExt cx="10427396" cy="5639198"/>
          </a:xfrm>
        </p:grpSpPr>
        <p:sp>
          <p:nvSpPr>
            <p:cNvPr id="5" name="流程圖: 延遲 4"/>
            <p:cNvSpPr/>
            <p:nvPr/>
          </p:nvSpPr>
          <p:spPr>
            <a:xfrm>
              <a:off x="5257328" y="1510731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儲存資料 6"/>
            <p:cNvSpPr/>
            <p:nvPr/>
          </p:nvSpPr>
          <p:spPr>
            <a:xfrm rot="10800000">
              <a:off x="5365500" y="2277025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3138228" y="3889285"/>
              <a:ext cx="2142525" cy="1343026"/>
              <a:chOff x="2749513" y="3329939"/>
              <a:chExt cx="2142525" cy="1343026"/>
            </a:xfrm>
          </p:grpSpPr>
          <p:sp>
            <p:nvSpPr>
              <p:cNvPr id="8" name="流程圖: 儲存資料 7"/>
              <p:cNvSpPr/>
              <p:nvPr/>
            </p:nvSpPr>
            <p:spPr>
              <a:xfrm rot="10800000">
                <a:off x="4101465" y="3634739"/>
                <a:ext cx="790573" cy="733426"/>
              </a:xfrm>
              <a:prstGeom prst="flowChartOnlineStorag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343549">
                <a:off x="2749513" y="3329939"/>
                <a:ext cx="1285875" cy="1343026"/>
              </a:xfrm>
              <a:prstGeom prst="arc">
                <a:avLst>
                  <a:gd name="adj1" fmla="val 17101032"/>
                  <a:gd name="adj2" fmla="val 2145086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9039981" y="1138064"/>
              <a:ext cx="1071247" cy="4901772"/>
              <a:chOff x="8627104" y="1778994"/>
              <a:chExt cx="957594" cy="3003281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8627104" y="1778994"/>
                <a:ext cx="957594" cy="3003281"/>
                <a:chOff x="8448922" y="2557962"/>
                <a:chExt cx="994590" cy="2287141"/>
              </a:xfrm>
            </p:grpSpPr>
            <p:sp>
              <p:nvSpPr>
                <p:cNvPr id="15" name="流程圖: 人工作業 14"/>
                <p:cNvSpPr/>
                <p:nvPr/>
              </p:nvSpPr>
              <p:spPr>
                <a:xfrm rot="16200000">
                  <a:off x="7802646" y="3204238"/>
                  <a:ext cx="2287141" cy="994590"/>
                </a:xfrm>
                <a:prstGeom prst="flowChartManualOpe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8567452" y="3516868"/>
                  <a:ext cx="757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MUX</a:t>
                  </a:r>
                  <a:endParaRPr lang="zh-TW" altLang="en-US" dirty="0"/>
                </a:p>
              </p:txBody>
            </p:sp>
          </p:grpSp>
          <p:sp>
            <p:nvSpPr>
              <p:cNvPr id="17" name="文字方塊 16"/>
              <p:cNvSpPr txBox="1"/>
              <p:nvPr/>
            </p:nvSpPr>
            <p:spPr>
              <a:xfrm>
                <a:off x="8717281" y="2104023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8717280" y="2598958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8717281" y="4197304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8717281" y="3573448"/>
                <a:ext cx="38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6625647" y="3422811"/>
              <a:ext cx="2232667" cy="1654670"/>
              <a:chOff x="5397484" y="3755128"/>
              <a:chExt cx="1990730" cy="1330303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5397484" y="3755128"/>
                <a:ext cx="1990730" cy="1330303"/>
                <a:chOff x="5866116" y="4034177"/>
                <a:chExt cx="1990730" cy="1330303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5870568" y="4040392"/>
                  <a:ext cx="1485900" cy="1324088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6415398" y="4034177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Ci</a:t>
                  </a:r>
                  <a:endParaRPr lang="zh-TW" altLang="en-US" dirty="0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6294746" y="4915879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Ci+1</a:t>
                  </a:r>
                  <a:endParaRPr lang="zh-TW" altLang="en-US" dirty="0"/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6972926" y="4514662"/>
                  <a:ext cx="883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S</a:t>
                  </a:r>
                  <a:r>
                    <a:rPr lang="en-US" altLang="zh-TW" dirty="0" smtClean="0"/>
                    <a:t>i</a:t>
                  </a:r>
                  <a:endParaRPr lang="zh-TW" altLang="en-US" dirty="0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5866116" y="4243623"/>
                  <a:ext cx="492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Ai</a:t>
                  </a:r>
                  <a:endParaRPr lang="zh-TW" altLang="en-US" dirty="0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>
                  <a:off x="5866116" y="4764417"/>
                  <a:ext cx="44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Bi</a:t>
                  </a:r>
                  <a:endParaRPr lang="zh-TW" altLang="en-US" dirty="0"/>
                </a:p>
              </p:txBody>
            </p:sp>
          </p:grpSp>
          <p:sp>
            <p:nvSpPr>
              <p:cNvPr id="29" name="文字方塊 28"/>
              <p:cNvSpPr txBox="1"/>
              <p:nvPr/>
            </p:nvSpPr>
            <p:spPr>
              <a:xfrm>
                <a:off x="5889616" y="4210287"/>
                <a:ext cx="772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FA</a:t>
                </a:r>
                <a:endParaRPr lang="zh-TW" altLang="en-US" b="1" dirty="0"/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2965337" y="762899"/>
              <a:ext cx="10439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Binvert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960112" y="750332"/>
              <a:ext cx="123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Operation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220014" y="750332"/>
              <a:ext cx="382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511763" y="3697531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501404" y="4227444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3350147" y="1198901"/>
              <a:ext cx="0" cy="35915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002560" y="4394938"/>
              <a:ext cx="1579351" cy="6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3336830" y="4790491"/>
              <a:ext cx="124508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35" idx="3"/>
            </p:cNvCxnSpPr>
            <p:nvPr/>
          </p:nvCxnSpPr>
          <p:spPr>
            <a:xfrm>
              <a:off x="3030938" y="3882197"/>
              <a:ext cx="36050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8" idx="1"/>
              <a:endCxn id="27" idx="1"/>
            </p:cNvCxnSpPr>
            <p:nvPr/>
          </p:nvCxnSpPr>
          <p:spPr>
            <a:xfrm>
              <a:off x="5280753" y="4560798"/>
              <a:ext cx="1344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7411027" y="1198901"/>
              <a:ext cx="26149" cy="22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endCxn id="15" idx="3"/>
            </p:cNvCxnSpPr>
            <p:nvPr/>
          </p:nvCxnSpPr>
          <p:spPr>
            <a:xfrm>
              <a:off x="9575605" y="1048256"/>
              <a:ext cx="0" cy="579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7" idx="1"/>
            </p:cNvCxnSpPr>
            <p:nvPr/>
          </p:nvCxnSpPr>
          <p:spPr>
            <a:xfrm flipV="1">
              <a:off x="6218939" y="2639817"/>
              <a:ext cx="2820446" cy="3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stCxn id="5" idx="3"/>
            </p:cNvCxnSpPr>
            <p:nvPr/>
          </p:nvCxnSpPr>
          <p:spPr>
            <a:xfrm>
              <a:off x="6381278" y="1844106"/>
              <a:ext cx="26581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8297124" y="4227444"/>
              <a:ext cx="7527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2965337" y="5284474"/>
              <a:ext cx="6074048" cy="2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2186957" y="5160613"/>
              <a:ext cx="749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Lessi</a:t>
              </a:r>
              <a:endParaRPr lang="zh-TW" altLang="en-US" sz="14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702688" y="4568510"/>
              <a:ext cx="17933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Bit 31:0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sz="1200" dirty="0" smtClean="0"/>
                <a:t>.</a:t>
              </a:r>
            </a:p>
            <a:p>
              <a:r>
                <a:rPr lang="en-US" altLang="zh-TW" dirty="0" smtClean="0"/>
                <a:t>Bit 1:0</a:t>
              </a:r>
            </a:p>
            <a:p>
              <a:r>
                <a:rPr lang="en-US" altLang="zh-TW" dirty="0" smtClean="0"/>
                <a:t>Bit 0:1 if A&lt;B</a:t>
              </a:r>
            </a:p>
          </p:txBody>
        </p:sp>
        <p:sp>
          <p:nvSpPr>
            <p:cNvPr id="88" name="右大括弧 87"/>
            <p:cNvSpPr/>
            <p:nvPr/>
          </p:nvSpPr>
          <p:spPr>
            <a:xfrm>
              <a:off x="1936164" y="4635554"/>
              <a:ext cx="236507" cy="1419449"/>
            </a:xfrm>
            <a:prstGeom prst="rightBrace">
              <a:avLst>
                <a:gd name="adj1" fmla="val 83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4667131" y="1703423"/>
              <a:ext cx="590197" cy="24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3856154" y="1961007"/>
              <a:ext cx="14011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V="1">
              <a:off x="3856154" y="2839847"/>
              <a:ext cx="1614533" cy="49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4673494" y="2498522"/>
              <a:ext cx="814530" cy="48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3856154" y="1978158"/>
              <a:ext cx="0" cy="24142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H="1">
              <a:off x="4663420" y="1703423"/>
              <a:ext cx="10074" cy="21787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H="1">
              <a:off x="8556415" y="4210756"/>
              <a:ext cx="10074" cy="21787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8556415" y="6389530"/>
              <a:ext cx="23630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>
              <a:off x="10111228" y="3422811"/>
              <a:ext cx="724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9575604" y="5937307"/>
              <a:ext cx="155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Set(MSB only)</a:t>
              </a:r>
              <a:endParaRPr lang="zh-TW" altLang="en-US" dirty="0"/>
            </a:p>
          </p:txBody>
        </p:sp>
      </p:grpSp>
      <p:cxnSp>
        <p:nvCxnSpPr>
          <p:cNvPr id="114" name="直線單箭頭接點 113"/>
          <p:cNvCxnSpPr/>
          <p:nvPr/>
        </p:nvCxnSpPr>
        <p:spPr>
          <a:xfrm>
            <a:off x="7482147" y="5085082"/>
            <a:ext cx="0" cy="77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7197432" y="5846183"/>
            <a:ext cx="6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Ci+1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1902" y="128544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</a:t>
            </a:r>
            <a:endParaRPr lang="zh-TW" altLang="en-US" dirty="0"/>
          </a:p>
        </p:txBody>
      </p:sp>
      <p:grpSp>
        <p:nvGrpSpPr>
          <p:cNvPr id="131" name="群組 130"/>
          <p:cNvGrpSpPr/>
          <p:nvPr/>
        </p:nvGrpSpPr>
        <p:grpSpPr>
          <a:xfrm>
            <a:off x="3759589" y="3254889"/>
            <a:ext cx="7206964" cy="2221467"/>
            <a:chOff x="2487305" y="3653791"/>
            <a:chExt cx="7206964" cy="2221467"/>
          </a:xfrm>
        </p:grpSpPr>
        <p:sp>
          <p:nvSpPr>
            <p:cNvPr id="5" name="流程圖: 延遲 4"/>
            <p:cNvSpPr/>
            <p:nvPr/>
          </p:nvSpPr>
          <p:spPr>
            <a:xfrm>
              <a:off x="4883199" y="3897614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儲存資料 6"/>
            <p:cNvSpPr/>
            <p:nvPr/>
          </p:nvSpPr>
          <p:spPr>
            <a:xfrm rot="10800000">
              <a:off x="7125074" y="4510469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516895" y="3653859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516301" y="4004943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92" name="直線接點 91"/>
            <p:cNvCxnSpPr>
              <a:stCxn id="74" idx="1"/>
            </p:cNvCxnSpPr>
            <p:nvPr/>
          </p:nvCxnSpPr>
          <p:spPr>
            <a:xfrm>
              <a:off x="4335152" y="4020504"/>
              <a:ext cx="542022" cy="2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流程圖: 延遲 60"/>
            <p:cNvSpPr/>
            <p:nvPr/>
          </p:nvSpPr>
          <p:spPr>
            <a:xfrm>
              <a:off x="4877174" y="5173090"/>
              <a:ext cx="1123950" cy="666750"/>
            </a:xfrm>
            <a:prstGeom prst="flowChartDelay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肘形接點 8"/>
            <p:cNvCxnSpPr>
              <a:stCxn id="5" idx="3"/>
            </p:cNvCxnSpPr>
            <p:nvPr/>
          </p:nvCxnSpPr>
          <p:spPr>
            <a:xfrm>
              <a:off x="6007149" y="4230989"/>
              <a:ext cx="1266134" cy="512492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61" idx="3"/>
            </p:cNvCxnSpPr>
            <p:nvPr/>
          </p:nvCxnSpPr>
          <p:spPr>
            <a:xfrm flipV="1">
              <a:off x="6001124" y="5047844"/>
              <a:ext cx="1272159" cy="45862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流程圖: 儲存資料 73"/>
            <p:cNvSpPr/>
            <p:nvPr/>
          </p:nvSpPr>
          <p:spPr>
            <a:xfrm rot="10800000">
              <a:off x="3481713" y="3653791"/>
              <a:ext cx="853439" cy="733426"/>
            </a:xfrm>
            <a:prstGeom prst="flowChartOnlineStorag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2967954" y="390160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2953206" y="418126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2516301" y="4671362"/>
              <a:ext cx="991344" cy="45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</a:t>
              </a:r>
              <a:endParaRPr lang="zh-TW" altLang="en-US" dirty="0"/>
            </a:p>
          </p:txBody>
        </p:sp>
        <p:cxnSp>
          <p:nvCxnSpPr>
            <p:cNvPr id="89" name="肘形接點 88"/>
            <p:cNvCxnSpPr/>
            <p:nvPr/>
          </p:nvCxnSpPr>
          <p:spPr>
            <a:xfrm flipV="1">
              <a:off x="2967954" y="4460924"/>
              <a:ext cx="1916144" cy="4003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/>
            <p:cNvSpPr txBox="1"/>
            <p:nvPr/>
          </p:nvSpPr>
          <p:spPr>
            <a:xfrm>
              <a:off x="2487899" y="5154842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Ai</a:t>
              </a:r>
              <a:endParaRPr lang="zh-TW" altLang="en-US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2487305" y="5505926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i</a:t>
              </a:r>
              <a:endParaRPr lang="zh-TW" altLang="en-US" dirty="0"/>
            </a:p>
          </p:txBody>
        </p:sp>
        <p:cxnSp>
          <p:nvCxnSpPr>
            <p:cNvPr id="97" name="直線接點 96"/>
            <p:cNvCxnSpPr>
              <a:stCxn id="93" idx="3"/>
            </p:cNvCxnSpPr>
            <p:nvPr/>
          </p:nvCxnSpPr>
          <p:spPr>
            <a:xfrm>
              <a:off x="3006480" y="5690592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2999557" y="5332760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8702925" y="4661096"/>
              <a:ext cx="99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Ci+1</a:t>
              </a:r>
              <a:endParaRPr lang="zh-TW" altLang="en-US" dirty="0"/>
            </a:p>
          </p:txBody>
        </p:sp>
        <p:cxnSp>
          <p:nvCxnSpPr>
            <p:cNvPr id="115" name="直線單箭頭接點 114"/>
            <p:cNvCxnSpPr/>
            <p:nvPr/>
          </p:nvCxnSpPr>
          <p:spPr>
            <a:xfrm>
              <a:off x="7978513" y="4861268"/>
              <a:ext cx="724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群組 129"/>
          <p:cNvGrpSpPr/>
          <p:nvPr/>
        </p:nvGrpSpPr>
        <p:grpSpPr>
          <a:xfrm>
            <a:off x="3695106" y="790084"/>
            <a:ext cx="5779008" cy="2024283"/>
            <a:chOff x="4080397" y="704984"/>
            <a:chExt cx="5779008" cy="2024283"/>
          </a:xfrm>
        </p:grpSpPr>
        <p:grpSp>
          <p:nvGrpSpPr>
            <p:cNvPr id="12" name="群組 11"/>
            <p:cNvGrpSpPr/>
            <p:nvPr/>
          </p:nvGrpSpPr>
          <p:grpSpPr>
            <a:xfrm>
              <a:off x="4080397" y="704984"/>
              <a:ext cx="2142525" cy="1343026"/>
              <a:chOff x="2749513" y="3329939"/>
              <a:chExt cx="2142525" cy="1343026"/>
            </a:xfrm>
          </p:grpSpPr>
          <p:sp>
            <p:nvSpPr>
              <p:cNvPr id="8" name="流程圖: 儲存資料 7"/>
              <p:cNvSpPr/>
              <p:nvPr/>
            </p:nvSpPr>
            <p:spPr>
              <a:xfrm rot="10800000">
                <a:off x="4101465" y="3634739"/>
                <a:ext cx="790573" cy="733426"/>
              </a:xfrm>
              <a:prstGeom prst="flowChartOnlineStorag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343549">
                <a:off x="2749513" y="3329939"/>
                <a:ext cx="1285875" cy="1343026"/>
              </a:xfrm>
              <a:prstGeom prst="arc">
                <a:avLst>
                  <a:gd name="adj1" fmla="val 17101032"/>
                  <a:gd name="adj2" fmla="val 2145086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4531505" y="1009783"/>
              <a:ext cx="5327900" cy="1719484"/>
              <a:chOff x="4531505" y="1009783"/>
              <a:chExt cx="5327900" cy="1719484"/>
            </a:xfrm>
          </p:grpSpPr>
          <p:grpSp>
            <p:nvGrpSpPr>
              <p:cNvPr id="116" name="群組 115"/>
              <p:cNvGrpSpPr/>
              <p:nvPr/>
            </p:nvGrpSpPr>
            <p:grpSpPr>
              <a:xfrm>
                <a:off x="6001124" y="1386241"/>
                <a:ext cx="2142525" cy="1343026"/>
                <a:chOff x="2749513" y="3329939"/>
                <a:chExt cx="2142525" cy="1343026"/>
              </a:xfrm>
            </p:grpSpPr>
            <p:sp>
              <p:nvSpPr>
                <p:cNvPr id="117" name="流程圖: 儲存資料 116"/>
                <p:cNvSpPr/>
                <p:nvPr/>
              </p:nvSpPr>
              <p:spPr>
                <a:xfrm rot="10800000">
                  <a:off x="4101465" y="3634739"/>
                  <a:ext cx="790573" cy="733426"/>
                </a:xfrm>
                <a:prstGeom prst="flowChartOnlineStorag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弧形 117"/>
                <p:cNvSpPr/>
                <p:nvPr/>
              </p:nvSpPr>
              <p:spPr>
                <a:xfrm rot="2343549">
                  <a:off x="2749513" y="3329939"/>
                  <a:ext cx="1285875" cy="1343026"/>
                </a:xfrm>
                <a:prstGeom prst="arc">
                  <a:avLst>
                    <a:gd name="adj1" fmla="val 17101032"/>
                    <a:gd name="adj2" fmla="val 2145086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9" name="肘形接點 118"/>
              <p:cNvCxnSpPr/>
              <p:nvPr/>
            </p:nvCxnSpPr>
            <p:spPr>
              <a:xfrm>
                <a:off x="6222922" y="1376539"/>
                <a:ext cx="1266134" cy="512492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4907689" y="2162426"/>
                <a:ext cx="2568501" cy="234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4898115" y="123460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>
                <a:off x="4898115" y="151573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字方塊 123"/>
              <p:cNvSpPr txBox="1"/>
              <p:nvPr/>
            </p:nvSpPr>
            <p:spPr>
              <a:xfrm>
                <a:off x="4532099" y="1009783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Ai</a:t>
                </a:r>
                <a:endParaRPr lang="zh-TW" altLang="en-US" dirty="0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4531505" y="1360867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r>
                  <a:rPr lang="en-US" altLang="zh-TW" dirty="0" smtClean="0"/>
                  <a:t>i</a:t>
                </a:r>
                <a:endParaRPr lang="zh-TW" altLang="en-US" dirty="0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4531505" y="2027286"/>
                <a:ext cx="991344" cy="45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</a:t>
                </a:r>
                <a:endParaRPr lang="zh-TW" altLang="en-US" dirty="0"/>
              </a:p>
            </p:txBody>
          </p:sp>
          <p:cxnSp>
            <p:nvCxnSpPr>
              <p:cNvPr id="127" name="直線單箭頭接點 126"/>
              <p:cNvCxnSpPr/>
              <p:nvPr/>
            </p:nvCxnSpPr>
            <p:spPr>
              <a:xfrm>
                <a:off x="8143649" y="2057398"/>
                <a:ext cx="724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字方塊 127"/>
              <p:cNvSpPr txBox="1"/>
              <p:nvPr/>
            </p:nvSpPr>
            <p:spPr>
              <a:xfrm>
                <a:off x="8868061" y="1872732"/>
                <a:ext cx="991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Si</a:t>
                </a:r>
                <a:endParaRPr lang="zh-TW" altLang="en-US" dirty="0"/>
              </a:p>
            </p:txBody>
          </p:sp>
        </p:grpSp>
      </p:grpSp>
      <p:grpSp>
        <p:nvGrpSpPr>
          <p:cNvPr id="149" name="群組 148"/>
          <p:cNvGrpSpPr/>
          <p:nvPr/>
        </p:nvGrpSpPr>
        <p:grpSpPr>
          <a:xfrm>
            <a:off x="335277" y="1654777"/>
            <a:ext cx="2822781" cy="2439965"/>
            <a:chOff x="395908" y="1461339"/>
            <a:chExt cx="2822781" cy="2439965"/>
          </a:xfrm>
        </p:grpSpPr>
        <p:grpSp>
          <p:nvGrpSpPr>
            <p:cNvPr id="28" name="群組 27"/>
            <p:cNvGrpSpPr/>
            <p:nvPr/>
          </p:nvGrpSpPr>
          <p:grpSpPr>
            <a:xfrm>
              <a:off x="978476" y="1943811"/>
              <a:ext cx="1682400" cy="1753017"/>
              <a:chOff x="5863836" y="4078535"/>
              <a:chExt cx="1500091" cy="140937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863836" y="4078535"/>
                <a:ext cx="1485900" cy="1324088"/>
              </a:xfrm>
              <a:prstGeom prst="rect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5914913" y="4589488"/>
                <a:ext cx="37318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774059" y="4589488"/>
                <a:ext cx="58986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Ci+1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450507" y="5118573"/>
                <a:ext cx="8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</a:t>
                </a:r>
                <a:r>
                  <a:rPr lang="en-US" altLang="zh-TW" dirty="0" smtClean="0"/>
                  <a:t>i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6061127" y="4190464"/>
                <a:ext cx="492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Ai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840055" y="4196585"/>
                <a:ext cx="44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Bi</a:t>
                </a:r>
                <a:endParaRPr lang="zh-TW" altLang="en-US" dirty="0"/>
              </a:p>
            </p:txBody>
          </p:sp>
        </p:grpSp>
        <p:cxnSp>
          <p:nvCxnSpPr>
            <p:cNvPr id="132" name="直線單箭頭接點 131"/>
            <p:cNvCxnSpPr/>
            <p:nvPr/>
          </p:nvCxnSpPr>
          <p:spPr>
            <a:xfrm flipV="1">
              <a:off x="2636120" y="2764015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1811718" y="3589829"/>
              <a:ext cx="0" cy="311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2193714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/>
            <p:nvPr/>
          </p:nvCxnSpPr>
          <p:spPr>
            <a:xfrm>
              <a:off x="1371396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/>
            <p:nvPr/>
          </p:nvCxnSpPr>
          <p:spPr>
            <a:xfrm flipV="1">
              <a:off x="395908" y="2760750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文字方塊 149"/>
          <p:cNvSpPr txBox="1"/>
          <p:nvPr/>
        </p:nvSpPr>
        <p:spPr>
          <a:xfrm>
            <a:off x="3522338" y="59928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Sum-gate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688032" y="275643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Carry-gate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3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439" y="618765"/>
            <a:ext cx="35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Sequential Multiplier – First Version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2741504" y="1144942"/>
            <a:ext cx="7271904" cy="4494580"/>
            <a:chOff x="2921174" y="1059482"/>
            <a:chExt cx="7271904" cy="4494580"/>
          </a:xfrm>
        </p:grpSpPr>
        <p:grpSp>
          <p:nvGrpSpPr>
            <p:cNvPr id="75" name="群組 74"/>
            <p:cNvGrpSpPr/>
            <p:nvPr/>
          </p:nvGrpSpPr>
          <p:grpSpPr>
            <a:xfrm>
              <a:off x="2922832" y="1059482"/>
              <a:ext cx="3324337" cy="2792680"/>
              <a:chOff x="7528637" y="1602407"/>
              <a:chExt cx="3324337" cy="2792680"/>
            </a:xfrm>
          </p:grpSpPr>
          <p:grpSp>
            <p:nvGrpSpPr>
              <p:cNvPr id="76" name="群組 75"/>
              <p:cNvGrpSpPr/>
              <p:nvPr/>
            </p:nvGrpSpPr>
            <p:grpSpPr>
              <a:xfrm>
                <a:off x="9100374" y="1602407"/>
                <a:ext cx="1752600" cy="923330"/>
                <a:chOff x="5439382" y="778552"/>
                <a:chExt cx="1752600" cy="881142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5439382" y="809008"/>
                  <a:ext cx="1752600" cy="77152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5590124" y="778552"/>
                  <a:ext cx="1533525" cy="881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Multiplicand (64 bits)</a:t>
                  </a:r>
                </a:p>
                <a:p>
                  <a:pPr algn="ctr"/>
                  <a:r>
                    <a:rPr lang="en-US" altLang="zh-TW" dirty="0"/>
                    <a:t> </a:t>
                  </a:r>
                  <a:r>
                    <a:rPr lang="en-US" altLang="zh-TW" dirty="0" smtClean="0"/>
                    <a:t>          shift left</a:t>
                  </a:r>
                  <a:endParaRPr lang="zh-TW" altLang="en-US" dirty="0"/>
                </a:p>
              </p:txBody>
            </p:sp>
          </p:grpSp>
          <p:grpSp>
            <p:nvGrpSpPr>
              <p:cNvPr id="84" name="群組 83"/>
              <p:cNvGrpSpPr/>
              <p:nvPr/>
            </p:nvGrpSpPr>
            <p:grpSpPr>
              <a:xfrm>
                <a:off x="8173945" y="3317573"/>
                <a:ext cx="2380449" cy="1077514"/>
                <a:chOff x="6811353" y="3347880"/>
                <a:chExt cx="2066020" cy="863630"/>
              </a:xfrm>
            </p:grpSpPr>
            <p:sp>
              <p:nvSpPr>
                <p:cNvPr id="86" name="流程圖: 人工作業 85"/>
                <p:cNvSpPr/>
                <p:nvPr/>
              </p:nvSpPr>
              <p:spPr>
                <a:xfrm>
                  <a:off x="6811353" y="3347880"/>
                  <a:ext cx="2066020" cy="863630"/>
                </a:xfrm>
                <a:prstGeom prst="flowChartManualOperati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7077601" y="3595029"/>
                  <a:ext cx="1533525" cy="296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64-bit ALU</a:t>
                  </a:r>
                  <a:endParaRPr lang="zh-TW" altLang="en-US" dirty="0"/>
                </a:p>
              </p:txBody>
            </p:sp>
          </p:grpSp>
          <p:cxnSp>
            <p:nvCxnSpPr>
              <p:cNvPr id="78" name="直線接點 77"/>
              <p:cNvCxnSpPr/>
              <p:nvPr/>
            </p:nvCxnSpPr>
            <p:spPr>
              <a:xfrm>
                <a:off x="7528637" y="2372040"/>
                <a:ext cx="1133587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88" idx="2"/>
              </p:cNvCxnSpPr>
              <p:nvPr/>
            </p:nvCxnSpPr>
            <p:spPr>
              <a:xfrm flipH="1">
                <a:off x="9976673" y="2442785"/>
                <a:ext cx="1" cy="874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H="1">
                <a:off x="8662224" y="2354041"/>
                <a:ext cx="2" cy="963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/>
            <p:cNvGrpSpPr/>
            <p:nvPr/>
          </p:nvGrpSpPr>
          <p:grpSpPr>
            <a:xfrm>
              <a:off x="7973753" y="3160054"/>
              <a:ext cx="2219325" cy="931404"/>
              <a:chOff x="6756614" y="3211658"/>
              <a:chExt cx="2219325" cy="931404"/>
            </a:xfrm>
          </p:grpSpPr>
          <p:sp>
            <p:nvSpPr>
              <p:cNvPr id="31" name="圓角矩形 30"/>
              <p:cNvSpPr/>
              <p:nvPr/>
            </p:nvSpPr>
            <p:spPr>
              <a:xfrm>
                <a:off x="6756614" y="3211658"/>
                <a:ext cx="2219325" cy="93140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905353" y="3534434"/>
                <a:ext cx="187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Control</a:t>
                </a:r>
                <a:endParaRPr lang="zh-TW" altLang="en-US" dirty="0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623199" y="4357503"/>
              <a:ext cx="2277706" cy="849518"/>
              <a:chOff x="1540393" y="5021718"/>
              <a:chExt cx="2476500" cy="85725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40393" y="5021718"/>
                <a:ext cx="2476500" cy="857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112093" y="5153446"/>
                <a:ext cx="1257300" cy="65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Product</a:t>
                </a:r>
              </a:p>
              <a:p>
                <a:pPr algn="ctr"/>
                <a:r>
                  <a:rPr lang="en-US" altLang="zh-TW" dirty="0" smtClean="0"/>
                  <a:t>(64bits)</a:t>
                </a:r>
                <a:endParaRPr lang="zh-TW" altLang="en-US" dirty="0"/>
              </a:p>
            </p:txBody>
          </p:sp>
        </p:grpSp>
        <p:cxnSp>
          <p:nvCxnSpPr>
            <p:cNvPr id="98" name="直線單箭頭接點 97"/>
            <p:cNvCxnSpPr>
              <a:stCxn id="86" idx="2"/>
            </p:cNvCxnSpPr>
            <p:nvPr/>
          </p:nvCxnSpPr>
          <p:spPr>
            <a:xfrm flipH="1">
              <a:off x="4758364" y="3852163"/>
              <a:ext cx="1" cy="518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2922832" y="1829115"/>
              <a:ext cx="7555" cy="36893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2921174" y="5534200"/>
              <a:ext cx="1835532" cy="198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字方塊 137"/>
            <p:cNvSpPr txBox="1"/>
            <p:nvPr/>
          </p:nvSpPr>
          <p:spPr>
            <a:xfrm>
              <a:off x="5370868" y="4880655"/>
              <a:ext cx="8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Write</a:t>
              </a:r>
              <a:endParaRPr lang="zh-TW" altLang="en-US" sz="1400" dirty="0"/>
            </a:p>
          </p:txBody>
        </p:sp>
        <p:cxnSp>
          <p:nvCxnSpPr>
            <p:cNvPr id="152" name="直線單箭頭接點 151"/>
            <p:cNvCxnSpPr/>
            <p:nvPr/>
          </p:nvCxnSpPr>
          <p:spPr>
            <a:xfrm flipH="1" flipV="1">
              <a:off x="5900905" y="5034266"/>
              <a:ext cx="1617130" cy="10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7518035" y="3790409"/>
              <a:ext cx="0" cy="1244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7518035" y="3790409"/>
              <a:ext cx="455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4754719" y="5237769"/>
              <a:ext cx="1987" cy="309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H="1" flipV="1">
            <a:off x="6067499" y="1564449"/>
            <a:ext cx="1270866" cy="1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7338365" y="1599974"/>
            <a:ext cx="17910" cy="1792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7316120" y="3393661"/>
            <a:ext cx="4557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9622623" y="1682655"/>
            <a:ext cx="1752600" cy="808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9901168" y="1348141"/>
            <a:ext cx="1195509" cy="1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9592027" y="1642405"/>
            <a:ext cx="1783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Multiplier (32bits)</a:t>
            </a:r>
          </a:p>
          <a:p>
            <a:pPr algn="ctr"/>
            <a:r>
              <a:rPr lang="en-US" altLang="zh-TW" dirty="0"/>
              <a:t> </a:t>
            </a:r>
            <a:r>
              <a:rPr lang="en-US" altLang="zh-TW" dirty="0" smtClean="0"/>
              <a:t>            shift right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0315575" y="2565735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LSB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9982921" y="3568290"/>
            <a:ext cx="942582" cy="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10925503" y="2502736"/>
            <a:ext cx="0" cy="1035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11828643" y="2272336"/>
            <a:ext cx="17910" cy="1792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11375223" y="2272336"/>
            <a:ext cx="453420" cy="16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10013408" y="4064594"/>
            <a:ext cx="182419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61987" y="551976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Algorithm –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Cut Multiplier</a:t>
            </a:r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1652589" y="189430"/>
            <a:ext cx="8610763" cy="6308469"/>
            <a:chOff x="2144605" y="179905"/>
            <a:chExt cx="8610763" cy="6308469"/>
          </a:xfrm>
        </p:grpSpPr>
        <p:sp>
          <p:nvSpPr>
            <p:cNvPr id="8" name="文字方塊 7"/>
            <p:cNvSpPr txBox="1"/>
            <p:nvPr/>
          </p:nvSpPr>
          <p:spPr>
            <a:xfrm>
              <a:off x="5262563" y="179905"/>
              <a:ext cx="294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START </a:t>
              </a:r>
              <a:endParaRPr lang="zh-TW" altLang="en-US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5736429" y="1292690"/>
              <a:ext cx="1995488" cy="865224"/>
              <a:chOff x="5538788" y="1836982"/>
              <a:chExt cx="1995488" cy="865224"/>
            </a:xfrm>
          </p:grpSpPr>
          <p:sp>
            <p:nvSpPr>
              <p:cNvPr id="20" name="流程圖: 決策 19"/>
              <p:cNvSpPr/>
              <p:nvPr/>
            </p:nvSpPr>
            <p:spPr>
              <a:xfrm>
                <a:off x="5538788" y="1836982"/>
                <a:ext cx="1995488" cy="865224"/>
              </a:xfrm>
              <a:prstGeom prst="flowChartDecis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5981817" y="1958355"/>
                <a:ext cx="11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 smtClean="0"/>
                  <a:t>Test</a:t>
                </a:r>
              </a:p>
              <a:p>
                <a:r>
                  <a:rPr lang="en-US" altLang="zh-TW" dirty="0" smtClean="0"/>
                  <a:t>    MPY0</a:t>
                </a:r>
                <a:endParaRPr lang="zh-TW" altLang="en-US" dirty="0"/>
              </a:p>
            </p:txBody>
          </p:sp>
        </p:grpSp>
        <p:cxnSp>
          <p:nvCxnSpPr>
            <p:cNvPr id="29" name="直線單箭頭接點 28"/>
            <p:cNvCxnSpPr>
              <a:stCxn id="8" idx="2"/>
              <a:endCxn id="20" idx="0"/>
            </p:cNvCxnSpPr>
            <p:nvPr/>
          </p:nvCxnSpPr>
          <p:spPr>
            <a:xfrm flipH="1">
              <a:off x="6734173" y="549237"/>
              <a:ext cx="3" cy="743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endCxn id="20" idx="1"/>
            </p:cNvCxnSpPr>
            <p:nvPr/>
          </p:nvCxnSpPr>
          <p:spPr>
            <a:xfrm>
              <a:off x="3858812" y="1725302"/>
              <a:ext cx="1877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7683999" y="1730392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/>
            <p:cNvGrpSpPr/>
            <p:nvPr/>
          </p:nvGrpSpPr>
          <p:grpSpPr>
            <a:xfrm>
              <a:off x="2144605" y="2209214"/>
              <a:ext cx="3524250" cy="646331"/>
              <a:chOff x="4421086" y="-669472"/>
              <a:chExt cx="3524250" cy="64633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421086" y="-642293"/>
                <a:ext cx="3524250" cy="573641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743417" y="-669472"/>
                <a:ext cx="2943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</a:t>
                </a:r>
                <a:r>
                  <a:rPr lang="en-US" altLang="zh-TW" dirty="0" smtClean="0"/>
                  <a:t>a. Add MCND to PROD </a:t>
                </a:r>
              </a:p>
              <a:p>
                <a:pPr algn="ctr"/>
                <a:r>
                  <a:rPr lang="en-US" altLang="zh-TW" dirty="0" smtClean="0"/>
                  <a:t>Place result in PROD</a:t>
                </a:r>
                <a:endParaRPr lang="zh-TW" altLang="en-US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4849885" y="3043137"/>
              <a:ext cx="3643433" cy="588384"/>
              <a:chOff x="2111002" y="228820"/>
              <a:chExt cx="3147395" cy="40940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11002" y="228820"/>
                <a:ext cx="3147395" cy="40940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315172" y="276073"/>
                <a:ext cx="2943225" cy="25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2. Shift MCND left 1 bit</a:t>
                </a:r>
                <a:endParaRPr lang="zh-TW" altLang="en-US" dirty="0"/>
              </a:p>
            </p:txBody>
          </p:sp>
        </p:grpSp>
        <p:cxnSp>
          <p:nvCxnSpPr>
            <p:cNvPr id="46" name="直線單箭頭接點 45"/>
            <p:cNvCxnSpPr>
              <a:endCxn id="41" idx="0"/>
            </p:cNvCxnSpPr>
            <p:nvPr/>
          </p:nvCxnSpPr>
          <p:spPr>
            <a:xfrm>
              <a:off x="3871607" y="1745480"/>
              <a:ext cx="35123" cy="4909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endCxn id="44" idx="3"/>
            </p:cNvCxnSpPr>
            <p:nvPr/>
          </p:nvCxnSpPr>
          <p:spPr>
            <a:xfrm flipH="1" flipV="1">
              <a:off x="8493318" y="3337329"/>
              <a:ext cx="1068298" cy="25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3889167" y="2810034"/>
              <a:ext cx="3581" cy="5272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6690792" y="920963"/>
              <a:ext cx="4064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72" idx="2"/>
              <a:endCxn id="61" idx="0"/>
            </p:cNvCxnSpPr>
            <p:nvPr/>
          </p:nvCxnSpPr>
          <p:spPr>
            <a:xfrm flipH="1">
              <a:off x="6643882" y="4477364"/>
              <a:ext cx="27719" cy="4584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/>
            <p:cNvGrpSpPr/>
            <p:nvPr/>
          </p:nvGrpSpPr>
          <p:grpSpPr>
            <a:xfrm>
              <a:off x="5646138" y="4935842"/>
              <a:ext cx="1995488" cy="865224"/>
              <a:chOff x="5444333" y="3125751"/>
              <a:chExt cx="1995488" cy="865224"/>
            </a:xfrm>
          </p:grpSpPr>
          <p:sp>
            <p:nvSpPr>
              <p:cNvPr id="61" name="流程圖: 決策 60"/>
              <p:cNvSpPr/>
              <p:nvPr/>
            </p:nvSpPr>
            <p:spPr>
              <a:xfrm>
                <a:off x="5444333" y="3125751"/>
                <a:ext cx="1995488" cy="865224"/>
              </a:xfrm>
              <a:prstGeom prst="flowChartDecision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5941219" y="3235198"/>
                <a:ext cx="11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32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</a:t>
                </a:r>
              </a:p>
              <a:p>
                <a:pPr algn="ctr"/>
                <a:r>
                  <a:rPr lang="en-US" altLang="zh-TW" dirty="0" err="1" smtClean="0"/>
                  <a:t>Repition</a:t>
                </a:r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p:grpSp>
        <p:cxnSp>
          <p:nvCxnSpPr>
            <p:cNvPr id="63" name="直線接點 62"/>
            <p:cNvCxnSpPr>
              <a:stCxn id="61" idx="3"/>
            </p:cNvCxnSpPr>
            <p:nvPr/>
          </p:nvCxnSpPr>
          <p:spPr>
            <a:xfrm>
              <a:off x="7641626" y="5368454"/>
              <a:ext cx="3113742" cy="80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0755368" y="920963"/>
              <a:ext cx="0" cy="4464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H="1">
              <a:off x="6636986" y="5829105"/>
              <a:ext cx="1" cy="284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5165373" y="6119042"/>
              <a:ext cx="294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DONE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084734" y="1301630"/>
              <a:ext cx="1561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Multiplier0=1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7891700" y="1224393"/>
              <a:ext cx="166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Multiplier0=0</a:t>
              </a:r>
              <a:endParaRPr lang="zh-TW" altLang="en-US" dirty="0"/>
            </a:p>
          </p:txBody>
        </p:sp>
      </p:grpSp>
      <p:sp>
        <p:nvSpPr>
          <p:cNvPr id="2" name="流程圖: 替代處理程序 1"/>
          <p:cNvSpPr/>
          <p:nvPr/>
        </p:nvSpPr>
        <p:spPr>
          <a:xfrm>
            <a:off x="5666774" y="189430"/>
            <a:ext cx="1190626" cy="369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/>
          <p:nvPr/>
        </p:nvCxnSpPr>
        <p:spPr>
          <a:xfrm>
            <a:off x="9069600" y="1752971"/>
            <a:ext cx="0" cy="1593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替代處理程序 65"/>
          <p:cNvSpPr/>
          <p:nvPr/>
        </p:nvSpPr>
        <p:spPr>
          <a:xfrm>
            <a:off x="5549657" y="6121321"/>
            <a:ext cx="1190626" cy="369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357868" y="3898505"/>
            <a:ext cx="3643433" cy="588384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/>
          <p:nvPr/>
        </p:nvCxnSpPr>
        <p:spPr>
          <a:xfrm>
            <a:off x="6220484" y="3668611"/>
            <a:ext cx="3177" cy="2630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476041" y="4030145"/>
            <a:ext cx="34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 Shift MPY right 1 bit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endCxn id="44" idx="1"/>
          </p:cNvCxnSpPr>
          <p:nvPr/>
        </p:nvCxnSpPr>
        <p:spPr>
          <a:xfrm>
            <a:off x="3397152" y="3346854"/>
            <a:ext cx="9607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6608" y="184666"/>
            <a:ext cx="119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Shifter</a:t>
            </a:r>
            <a:endParaRPr lang="zh-TW" altLang="en-US" dirty="0"/>
          </a:p>
        </p:txBody>
      </p:sp>
      <p:grpSp>
        <p:nvGrpSpPr>
          <p:cNvPr id="621" name="群組 620"/>
          <p:cNvGrpSpPr/>
          <p:nvPr/>
        </p:nvGrpSpPr>
        <p:grpSpPr>
          <a:xfrm>
            <a:off x="80266" y="399146"/>
            <a:ext cx="11765600" cy="5825803"/>
            <a:chOff x="-2250674" y="906676"/>
            <a:chExt cx="14321004" cy="5483753"/>
          </a:xfrm>
        </p:grpSpPr>
        <p:grpSp>
          <p:nvGrpSpPr>
            <p:cNvPr id="576" name="群組 575"/>
            <p:cNvGrpSpPr/>
            <p:nvPr/>
          </p:nvGrpSpPr>
          <p:grpSpPr>
            <a:xfrm>
              <a:off x="-2250674" y="906676"/>
              <a:ext cx="14321004" cy="5483753"/>
              <a:chOff x="-4455394" y="855876"/>
              <a:chExt cx="14321004" cy="5483753"/>
            </a:xfrm>
          </p:grpSpPr>
          <p:grpSp>
            <p:nvGrpSpPr>
              <p:cNvPr id="160" name="群組 159"/>
              <p:cNvGrpSpPr/>
              <p:nvPr/>
            </p:nvGrpSpPr>
            <p:grpSpPr>
              <a:xfrm>
                <a:off x="-1852700" y="918947"/>
                <a:ext cx="11718310" cy="4754779"/>
                <a:chOff x="-8117392" y="156412"/>
                <a:chExt cx="16661320" cy="6105079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6972300" y="244114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972303" y="1392215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文字方塊 3"/>
                <p:cNvSpPr txBox="1"/>
                <p:nvPr/>
              </p:nvSpPr>
              <p:spPr>
                <a:xfrm>
                  <a:off x="-8117392" y="156412"/>
                  <a:ext cx="780873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A0</a:t>
                  </a:r>
                  <a:endParaRPr lang="zh-TW" altLang="en-US" dirty="0"/>
                </a:p>
              </p:txBody>
            </p:sp>
            <p:grpSp>
              <p:nvGrpSpPr>
                <p:cNvPr id="57" name="群組 56"/>
                <p:cNvGrpSpPr/>
                <p:nvPr/>
              </p:nvGrpSpPr>
              <p:grpSpPr>
                <a:xfrm>
                  <a:off x="7387547" y="572431"/>
                  <a:ext cx="380092" cy="830404"/>
                  <a:chOff x="2701242" y="871141"/>
                  <a:chExt cx="380092" cy="830404"/>
                </a:xfrm>
              </p:grpSpPr>
              <p:cxnSp>
                <p:nvCxnSpPr>
                  <p:cNvPr id="7" name="直線接點 6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/>
                  <p:cNvCxnSpPr/>
                  <p:nvPr/>
                </p:nvCxnSpPr>
                <p:spPr>
                  <a:xfrm flipH="1">
                    <a:off x="2701242" y="1234118"/>
                    <a:ext cx="380092" cy="2876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接點 51"/>
                  <p:cNvCxnSpPr/>
                  <p:nvPr/>
                </p:nvCxnSpPr>
                <p:spPr>
                  <a:xfrm>
                    <a:off x="2724450" y="1539567"/>
                    <a:ext cx="0" cy="16197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群組 61"/>
                <p:cNvGrpSpPr/>
                <p:nvPr/>
              </p:nvGrpSpPr>
              <p:grpSpPr>
                <a:xfrm>
                  <a:off x="7368759" y="1967405"/>
                  <a:ext cx="408405" cy="421522"/>
                  <a:chOff x="2672929" y="871141"/>
                  <a:chExt cx="408405" cy="704105"/>
                </a:xfrm>
              </p:grpSpPr>
              <p:cxnSp>
                <p:nvCxnSpPr>
                  <p:cNvPr id="64" name="直線接點 6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接點 65"/>
                  <p:cNvCxnSpPr/>
                  <p:nvPr/>
                </p:nvCxnSpPr>
                <p:spPr>
                  <a:xfrm flipH="1">
                    <a:off x="2672929" y="1234118"/>
                    <a:ext cx="408405" cy="1495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2691717" y="1413267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矩形 71"/>
                <p:cNvSpPr/>
                <p:nvPr/>
              </p:nvSpPr>
              <p:spPr>
                <a:xfrm>
                  <a:off x="6972300" y="351294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3" name="群組 72"/>
                <p:cNvGrpSpPr/>
                <p:nvPr/>
              </p:nvGrpSpPr>
              <p:grpSpPr>
                <a:xfrm>
                  <a:off x="7368759" y="3022166"/>
                  <a:ext cx="422692" cy="460913"/>
                  <a:chOff x="2658643" y="871141"/>
                  <a:chExt cx="422692" cy="769903"/>
                </a:xfrm>
              </p:grpSpPr>
              <p:cxnSp>
                <p:nvCxnSpPr>
                  <p:cNvPr id="74" name="直線接點 7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接點 74"/>
                  <p:cNvCxnSpPr/>
                  <p:nvPr/>
                </p:nvCxnSpPr>
                <p:spPr>
                  <a:xfrm flipH="1">
                    <a:off x="2658643" y="1234118"/>
                    <a:ext cx="422692" cy="2042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2677431" y="1479065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矩形 76"/>
                <p:cNvSpPr/>
                <p:nvPr/>
              </p:nvSpPr>
              <p:spPr>
                <a:xfrm>
                  <a:off x="6972300" y="4600931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8" name="群組 77"/>
                <p:cNvGrpSpPr/>
                <p:nvPr/>
              </p:nvGrpSpPr>
              <p:grpSpPr>
                <a:xfrm>
                  <a:off x="7400907" y="4110156"/>
                  <a:ext cx="390544" cy="471638"/>
                  <a:chOff x="2690791" y="871141"/>
                  <a:chExt cx="390544" cy="787818"/>
                </a:xfrm>
              </p:grpSpPr>
              <p:cxnSp>
                <p:nvCxnSpPr>
                  <p:cNvPr id="79" name="直線接點 78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79"/>
                  <p:cNvCxnSpPr/>
                  <p:nvPr/>
                </p:nvCxnSpPr>
                <p:spPr>
                  <a:xfrm flipH="1">
                    <a:off x="2690791" y="1234118"/>
                    <a:ext cx="390544" cy="2058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接點 80"/>
                  <p:cNvCxnSpPr/>
                  <p:nvPr/>
                </p:nvCxnSpPr>
                <p:spPr>
                  <a:xfrm>
                    <a:off x="2690791" y="1496980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矩形 81"/>
                <p:cNvSpPr/>
                <p:nvPr/>
              </p:nvSpPr>
              <p:spPr>
                <a:xfrm>
                  <a:off x="6972300" y="5680466"/>
                  <a:ext cx="1571625" cy="58102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3" name="群組 82"/>
                <p:cNvGrpSpPr/>
                <p:nvPr/>
              </p:nvGrpSpPr>
              <p:grpSpPr>
                <a:xfrm>
                  <a:off x="7400907" y="5189691"/>
                  <a:ext cx="390544" cy="490770"/>
                  <a:chOff x="2690791" y="871141"/>
                  <a:chExt cx="390544" cy="819776"/>
                </a:xfrm>
              </p:grpSpPr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>
                    <a:off x="2690791" y="1234118"/>
                    <a:ext cx="390544" cy="23350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85"/>
                  <p:cNvCxnSpPr/>
                  <p:nvPr/>
                </p:nvCxnSpPr>
                <p:spPr>
                  <a:xfrm>
                    <a:off x="2690791" y="1528938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文字方塊 57"/>
                <p:cNvSpPr txBox="1"/>
                <p:nvPr/>
              </p:nvSpPr>
              <p:spPr>
                <a:xfrm>
                  <a:off x="7956949" y="1464782"/>
                  <a:ext cx="411959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7190773" y="1472665"/>
                  <a:ext cx="411959" cy="44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2">
                          <a:lumMod val="75000"/>
                        </a:schemeClr>
                      </a:solidFill>
                    </a:rPr>
                    <a:t>0</a:t>
                  </a:r>
                  <a:endParaRPr lang="zh-TW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9" name="文字方塊 88"/>
              <p:cNvSpPr txBox="1"/>
              <p:nvPr/>
            </p:nvSpPr>
            <p:spPr>
              <a:xfrm>
                <a:off x="-4455394" y="1471275"/>
                <a:ext cx="54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S0</a:t>
                </a:r>
                <a:endParaRPr lang="zh-TW" altLang="en-US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-4047249" y="1480590"/>
                <a:ext cx="583699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S1</a:t>
                </a:r>
                <a:endParaRPr lang="zh-TW" altLang="en-US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-3693520" y="1480342"/>
                <a:ext cx="51584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S2</a:t>
                </a:r>
                <a:endParaRPr lang="zh-TW" altLang="en-US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-3298617" y="1480342"/>
                <a:ext cx="54532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S3</a:t>
                </a:r>
                <a:endParaRPr lang="zh-TW" altLang="en-US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-2864500" y="1480342"/>
                <a:ext cx="56124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S4</a:t>
                </a:r>
                <a:endParaRPr lang="zh-TW" altLang="en-US" dirty="0"/>
              </a:p>
            </p:txBody>
          </p:sp>
          <p:grpSp>
            <p:nvGrpSpPr>
              <p:cNvPr id="110" name="群組 109"/>
              <p:cNvGrpSpPr/>
              <p:nvPr/>
            </p:nvGrpSpPr>
            <p:grpSpPr>
              <a:xfrm>
                <a:off x="-4188067" y="1816681"/>
                <a:ext cx="2039349" cy="3630791"/>
                <a:chOff x="-11437863" y="1309091"/>
                <a:chExt cx="2899586" cy="4661888"/>
              </a:xfrm>
            </p:grpSpPr>
            <p:cxnSp>
              <p:nvCxnSpPr>
                <p:cNvPr id="97" name="直線接點 96"/>
                <p:cNvCxnSpPr/>
                <p:nvPr/>
              </p:nvCxnSpPr>
              <p:spPr>
                <a:xfrm>
                  <a:off x="-11437863" y="1309091"/>
                  <a:ext cx="18530" cy="3672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>
                  <a:endCxn id="599" idx="1"/>
                </p:cNvCxnSpPr>
                <p:nvPr/>
              </p:nvCxnSpPr>
              <p:spPr>
                <a:xfrm>
                  <a:off x="-9222381" y="5970979"/>
                  <a:ext cx="684104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群組 110"/>
              <p:cNvGrpSpPr/>
              <p:nvPr/>
            </p:nvGrpSpPr>
            <p:grpSpPr>
              <a:xfrm>
                <a:off x="-3852278" y="1813119"/>
                <a:ext cx="1703562" cy="1111486"/>
                <a:chOff x="-10979484" y="195159"/>
                <a:chExt cx="2422157" cy="1427136"/>
              </a:xfrm>
            </p:grpSpPr>
            <p:cxnSp>
              <p:nvCxnSpPr>
                <p:cNvPr id="112" name="直線接點 111"/>
                <p:cNvCxnSpPr/>
                <p:nvPr/>
              </p:nvCxnSpPr>
              <p:spPr>
                <a:xfrm>
                  <a:off x="-10979484" y="195159"/>
                  <a:ext cx="32229" cy="14196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單箭頭接點 112"/>
                <p:cNvCxnSpPr>
                  <a:endCxn id="578" idx="1"/>
                </p:cNvCxnSpPr>
                <p:nvPr/>
              </p:nvCxnSpPr>
              <p:spPr>
                <a:xfrm>
                  <a:off x="-10905507" y="1607395"/>
                  <a:ext cx="2348180" cy="149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-3463553" y="1807801"/>
                <a:ext cx="1314834" cy="1957678"/>
                <a:chOff x="-10407739" y="-886039"/>
                <a:chExt cx="1869457" cy="2513636"/>
              </a:xfrm>
            </p:grpSpPr>
            <p:cxnSp>
              <p:nvCxnSpPr>
                <p:cNvPr id="118" name="直線接點 117"/>
                <p:cNvCxnSpPr/>
                <p:nvPr/>
              </p:nvCxnSpPr>
              <p:spPr>
                <a:xfrm>
                  <a:off x="-10405370" y="-886039"/>
                  <a:ext cx="11429" cy="25136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單箭頭接點 118"/>
                <p:cNvCxnSpPr>
                  <a:endCxn id="589" idx="1"/>
                </p:cNvCxnSpPr>
                <p:nvPr/>
              </p:nvCxnSpPr>
              <p:spPr>
                <a:xfrm>
                  <a:off x="-10407739" y="1613372"/>
                  <a:ext cx="1869457" cy="6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群組 124"/>
              <p:cNvGrpSpPr/>
              <p:nvPr/>
            </p:nvGrpSpPr>
            <p:grpSpPr>
              <a:xfrm>
                <a:off x="-3042599" y="1801319"/>
                <a:ext cx="893883" cy="2810955"/>
                <a:chOff x="-9818745" y="-1995351"/>
                <a:chExt cx="1270941" cy="3609233"/>
              </a:xfrm>
            </p:grpSpPr>
            <p:cxnSp>
              <p:nvCxnSpPr>
                <p:cNvPr id="126" name="直線接點 125"/>
                <p:cNvCxnSpPr/>
                <p:nvPr/>
              </p:nvCxnSpPr>
              <p:spPr>
                <a:xfrm>
                  <a:off x="-9818745" y="-1995351"/>
                  <a:ext cx="61899" cy="36056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單箭頭接點 126"/>
                <p:cNvCxnSpPr>
                  <a:endCxn id="594" idx="1"/>
                </p:cNvCxnSpPr>
                <p:nvPr/>
              </p:nvCxnSpPr>
              <p:spPr>
                <a:xfrm flipV="1">
                  <a:off x="-9760640" y="1606725"/>
                  <a:ext cx="1212836" cy="71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群組 131"/>
              <p:cNvGrpSpPr/>
              <p:nvPr/>
            </p:nvGrpSpPr>
            <p:grpSpPr>
              <a:xfrm>
                <a:off x="-4172655" y="1893482"/>
                <a:ext cx="2023942" cy="3536025"/>
                <a:chOff x="-11415916" y="-2944378"/>
                <a:chExt cx="2877679" cy="4540215"/>
              </a:xfrm>
            </p:grpSpPr>
            <p:cxnSp>
              <p:nvCxnSpPr>
                <p:cNvPr id="133" name="直線接點 132"/>
                <p:cNvCxnSpPr/>
                <p:nvPr/>
              </p:nvCxnSpPr>
              <p:spPr>
                <a:xfrm>
                  <a:off x="-9201527" y="-2944378"/>
                  <a:ext cx="14385" cy="4540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單箭頭接點 133"/>
                <p:cNvCxnSpPr>
                  <a:endCxn id="579" idx="1"/>
                </p:cNvCxnSpPr>
                <p:nvPr/>
              </p:nvCxnSpPr>
              <p:spPr>
                <a:xfrm>
                  <a:off x="-11415916" y="-2675707"/>
                  <a:ext cx="2877679" cy="635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矩形 160"/>
              <p:cNvSpPr/>
              <p:nvPr/>
            </p:nvSpPr>
            <p:spPr>
              <a:xfrm>
                <a:off x="7393984" y="2698348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7393986" y="188142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文字方塊 162"/>
              <p:cNvSpPr txBox="1"/>
              <p:nvPr/>
            </p:nvSpPr>
            <p:spPr>
              <a:xfrm>
                <a:off x="-9092" y="855876"/>
                <a:ext cx="5495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A1</a:t>
                </a:r>
                <a:endParaRPr lang="zh-TW" altLang="en-US" dirty="0"/>
              </a:p>
            </p:txBody>
          </p:sp>
          <p:grpSp>
            <p:nvGrpSpPr>
              <p:cNvPr id="164" name="群組 163"/>
              <p:cNvGrpSpPr/>
              <p:nvPr/>
            </p:nvGrpSpPr>
            <p:grpSpPr>
              <a:xfrm>
                <a:off x="7707069" y="1242952"/>
                <a:ext cx="246298" cy="660731"/>
                <a:chOff x="2731144" y="871141"/>
                <a:chExt cx="350191" cy="848370"/>
              </a:xfrm>
            </p:grpSpPr>
            <p:cxnSp>
              <p:nvCxnSpPr>
                <p:cNvPr id="165" name="直線接點 1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/>
                <p:nvPr/>
              </p:nvCxnSpPr>
              <p:spPr>
                <a:xfrm flipH="1">
                  <a:off x="2731144" y="1234118"/>
                  <a:ext cx="350191" cy="3504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/>
                <p:nvPr/>
              </p:nvCxnSpPr>
              <p:spPr>
                <a:xfrm>
                  <a:off x="2735304" y="1557533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群組 167"/>
              <p:cNvGrpSpPr/>
              <p:nvPr/>
            </p:nvGrpSpPr>
            <p:grpSpPr>
              <a:xfrm>
                <a:off x="7678003" y="2329391"/>
                <a:ext cx="282058" cy="374315"/>
                <a:chOff x="2680298" y="871141"/>
                <a:chExt cx="401036" cy="802814"/>
              </a:xfrm>
            </p:grpSpPr>
            <p:cxnSp>
              <p:nvCxnSpPr>
                <p:cNvPr id="169" name="直線接點 16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/>
                <p:cNvCxnSpPr/>
                <p:nvPr/>
              </p:nvCxnSpPr>
              <p:spPr>
                <a:xfrm flipH="1">
                  <a:off x="2680298" y="1234117"/>
                  <a:ext cx="401036" cy="1814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/>
                <p:nvPr/>
              </p:nvCxnSpPr>
              <p:spPr>
                <a:xfrm>
                  <a:off x="2693297" y="1432795"/>
                  <a:ext cx="2141" cy="241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矩形 171"/>
              <p:cNvSpPr/>
              <p:nvPr/>
            </p:nvSpPr>
            <p:spPr>
              <a:xfrm>
                <a:off x="7393984" y="353309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3" name="群組 172"/>
              <p:cNvGrpSpPr/>
              <p:nvPr/>
            </p:nvGrpSpPr>
            <p:grpSpPr>
              <a:xfrm>
                <a:off x="7687143" y="3150864"/>
                <a:ext cx="282966" cy="364987"/>
                <a:chOff x="2679007" y="871141"/>
                <a:chExt cx="402327" cy="782809"/>
              </a:xfrm>
            </p:grpSpPr>
            <p:cxnSp>
              <p:nvCxnSpPr>
                <p:cNvPr id="174" name="直線接點 17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/>
                <p:cNvCxnSpPr/>
                <p:nvPr/>
              </p:nvCxnSpPr>
              <p:spPr>
                <a:xfrm flipH="1">
                  <a:off x="2703713" y="1234117"/>
                  <a:ext cx="377621" cy="1771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/>
                <p:nvPr/>
              </p:nvCxnSpPr>
              <p:spPr>
                <a:xfrm>
                  <a:off x="2679007" y="149197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矩形 176"/>
              <p:cNvSpPr/>
              <p:nvPr/>
            </p:nvSpPr>
            <p:spPr>
              <a:xfrm>
                <a:off x="7393984" y="4380443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8" name="群組 177"/>
              <p:cNvGrpSpPr/>
              <p:nvPr/>
            </p:nvGrpSpPr>
            <p:grpSpPr>
              <a:xfrm>
                <a:off x="7685732" y="3998216"/>
                <a:ext cx="284380" cy="389534"/>
                <a:chOff x="2676998" y="871141"/>
                <a:chExt cx="404337" cy="835456"/>
              </a:xfrm>
            </p:grpSpPr>
            <p:cxnSp>
              <p:nvCxnSpPr>
                <p:cNvPr id="179" name="直線接點 17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/>
                <p:cNvCxnSpPr/>
                <p:nvPr/>
              </p:nvCxnSpPr>
              <p:spPr>
                <a:xfrm flipH="1">
                  <a:off x="2676998" y="1234117"/>
                  <a:ext cx="404337" cy="1772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/>
                <p:nvPr/>
              </p:nvCxnSpPr>
              <p:spPr>
                <a:xfrm flipH="1">
                  <a:off x="2700846" y="1473038"/>
                  <a:ext cx="2" cy="23355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矩形 181"/>
              <p:cNvSpPr/>
              <p:nvPr/>
            </p:nvSpPr>
            <p:spPr>
              <a:xfrm>
                <a:off x="7393984" y="522121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3" name="群組 182"/>
              <p:cNvGrpSpPr/>
              <p:nvPr/>
            </p:nvGrpSpPr>
            <p:grpSpPr>
              <a:xfrm>
                <a:off x="7661485" y="4838983"/>
                <a:ext cx="308628" cy="381629"/>
                <a:chOff x="2642522" y="871141"/>
                <a:chExt cx="438813" cy="818502"/>
              </a:xfrm>
            </p:grpSpPr>
            <p:cxnSp>
              <p:nvCxnSpPr>
                <p:cNvPr id="184" name="直線接點 18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接點 184"/>
                <p:cNvCxnSpPr/>
                <p:nvPr/>
              </p:nvCxnSpPr>
              <p:spPr>
                <a:xfrm flipH="1">
                  <a:off x="2651975" y="1234117"/>
                  <a:ext cx="429360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接點 185"/>
                <p:cNvCxnSpPr/>
                <p:nvPr/>
              </p:nvCxnSpPr>
              <p:spPr>
                <a:xfrm>
                  <a:off x="2642522" y="1471462"/>
                  <a:ext cx="31824" cy="2181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文字方塊 186"/>
              <p:cNvSpPr txBox="1"/>
              <p:nvPr/>
            </p:nvSpPr>
            <p:spPr>
              <a:xfrm>
                <a:off x="8080879" y="19268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7536475" y="194424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 flipH="1">
                <a:off x="-1295515" y="1541937"/>
                <a:ext cx="1545088" cy="22232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-1291699" y="1750319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6028055" y="2698348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6028057" y="188142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1659872" y="870705"/>
                <a:ext cx="55267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A2</a:t>
                </a:r>
                <a:endParaRPr lang="zh-TW" altLang="en-US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6360682" y="1242952"/>
                <a:ext cx="226756" cy="637803"/>
                <a:chOff x="2758930" y="871141"/>
                <a:chExt cx="322406" cy="818932"/>
              </a:xfrm>
            </p:grpSpPr>
            <p:cxnSp>
              <p:nvCxnSpPr>
                <p:cNvPr id="198" name="直線接點 19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接點 198"/>
                <p:cNvCxnSpPr/>
                <p:nvPr/>
              </p:nvCxnSpPr>
              <p:spPr>
                <a:xfrm flipH="1">
                  <a:off x="2782618" y="1234118"/>
                  <a:ext cx="298718" cy="2683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接點 199"/>
                <p:cNvCxnSpPr/>
                <p:nvPr/>
              </p:nvCxnSpPr>
              <p:spPr>
                <a:xfrm>
                  <a:off x="2758930" y="1528095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群組 200"/>
              <p:cNvGrpSpPr/>
              <p:nvPr/>
            </p:nvGrpSpPr>
            <p:grpSpPr>
              <a:xfrm>
                <a:off x="6315217" y="2329391"/>
                <a:ext cx="278914" cy="358371"/>
                <a:chOff x="2684768" y="871141"/>
                <a:chExt cx="396566" cy="768619"/>
              </a:xfrm>
            </p:grpSpPr>
            <p:cxnSp>
              <p:nvCxnSpPr>
                <p:cNvPr id="202" name="直線接點 20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接點 202"/>
                <p:cNvCxnSpPr/>
                <p:nvPr/>
              </p:nvCxnSpPr>
              <p:spPr>
                <a:xfrm flipH="1">
                  <a:off x="2684768" y="1234117"/>
                  <a:ext cx="396566" cy="201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接點 203"/>
                <p:cNvCxnSpPr/>
                <p:nvPr/>
              </p:nvCxnSpPr>
              <p:spPr>
                <a:xfrm>
                  <a:off x="2748912" y="147778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矩形 204"/>
              <p:cNvSpPr/>
              <p:nvPr/>
            </p:nvSpPr>
            <p:spPr>
              <a:xfrm>
                <a:off x="6028055" y="353309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06" name="群組 205"/>
              <p:cNvGrpSpPr/>
              <p:nvPr/>
            </p:nvGrpSpPr>
            <p:grpSpPr>
              <a:xfrm>
                <a:off x="6358052" y="3150864"/>
                <a:ext cx="246128" cy="382226"/>
                <a:chOff x="2731384" y="871141"/>
                <a:chExt cx="349950" cy="819782"/>
              </a:xfrm>
            </p:grpSpPr>
            <p:cxnSp>
              <p:nvCxnSpPr>
                <p:cNvPr id="207" name="直線接點 20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>
                <a:xfrm flipH="1">
                  <a:off x="2731384" y="1234117"/>
                  <a:ext cx="349950" cy="2385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>
                <a:xfrm>
                  <a:off x="2782533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矩形 209"/>
              <p:cNvSpPr/>
              <p:nvPr/>
            </p:nvSpPr>
            <p:spPr>
              <a:xfrm>
                <a:off x="6028055" y="4380443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6346272" y="3998216"/>
                <a:ext cx="257915" cy="377279"/>
                <a:chOff x="2714627" y="871141"/>
                <a:chExt cx="366708" cy="809171"/>
              </a:xfrm>
            </p:grpSpPr>
            <p:cxnSp>
              <p:nvCxnSpPr>
                <p:cNvPr id="212" name="直線接點 21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/>
                <p:cNvCxnSpPr/>
                <p:nvPr/>
              </p:nvCxnSpPr>
              <p:spPr>
                <a:xfrm flipH="1">
                  <a:off x="2714627" y="1234117"/>
                  <a:ext cx="366708" cy="2588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/>
                <p:nvPr/>
              </p:nvCxnSpPr>
              <p:spPr>
                <a:xfrm>
                  <a:off x="2724521" y="151833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矩形 214"/>
              <p:cNvSpPr/>
              <p:nvPr/>
            </p:nvSpPr>
            <p:spPr>
              <a:xfrm>
                <a:off x="6028055" y="522121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6" name="群組 215"/>
              <p:cNvGrpSpPr/>
              <p:nvPr/>
            </p:nvGrpSpPr>
            <p:grpSpPr>
              <a:xfrm>
                <a:off x="6354231" y="4838983"/>
                <a:ext cx="249950" cy="359162"/>
                <a:chOff x="2725950" y="871141"/>
                <a:chExt cx="355384" cy="770316"/>
              </a:xfrm>
            </p:grpSpPr>
            <p:cxnSp>
              <p:nvCxnSpPr>
                <p:cNvPr id="217" name="直線接點 21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接點 217"/>
                <p:cNvCxnSpPr/>
                <p:nvPr/>
              </p:nvCxnSpPr>
              <p:spPr>
                <a:xfrm flipH="1">
                  <a:off x="2725950" y="1234117"/>
                  <a:ext cx="355384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接點 218"/>
                <p:cNvCxnSpPr/>
                <p:nvPr/>
              </p:nvCxnSpPr>
              <p:spPr>
                <a:xfrm>
                  <a:off x="2738649" y="1479480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文字方塊 219"/>
              <p:cNvSpPr txBox="1"/>
              <p:nvPr/>
            </p:nvSpPr>
            <p:spPr>
              <a:xfrm>
                <a:off x="6714716" y="19301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21" name="文字方塊 220"/>
              <p:cNvSpPr txBox="1"/>
              <p:nvPr/>
            </p:nvSpPr>
            <p:spPr>
              <a:xfrm>
                <a:off x="6215463" y="19327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22" name="直線接點 221"/>
              <p:cNvCxnSpPr/>
              <p:nvPr/>
            </p:nvCxnSpPr>
            <p:spPr>
              <a:xfrm flipH="1">
                <a:off x="548267" y="1538550"/>
                <a:ext cx="1414511" cy="20166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接點 222"/>
              <p:cNvCxnSpPr/>
              <p:nvPr/>
            </p:nvCxnSpPr>
            <p:spPr>
              <a:xfrm>
                <a:off x="535924" y="1735536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接點 223"/>
              <p:cNvCxnSpPr/>
              <p:nvPr/>
            </p:nvCxnSpPr>
            <p:spPr>
              <a:xfrm flipH="1">
                <a:off x="-1277599" y="2486073"/>
                <a:ext cx="3240379" cy="11404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/>
              <p:nvPr/>
            </p:nvCxnSpPr>
            <p:spPr>
              <a:xfrm flipH="1">
                <a:off x="-1245739" y="2568492"/>
                <a:ext cx="6738" cy="9891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矩形 246"/>
              <p:cNvSpPr/>
              <p:nvPr/>
            </p:nvSpPr>
            <p:spPr>
              <a:xfrm>
                <a:off x="4665261" y="269834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4665263" y="188141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文字方塊 248"/>
              <p:cNvSpPr txBox="1"/>
              <p:nvPr/>
            </p:nvSpPr>
            <p:spPr>
              <a:xfrm>
                <a:off x="3564054" y="922929"/>
                <a:ext cx="54954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A3</a:t>
                </a:r>
                <a:endParaRPr lang="zh-TW" altLang="en-US" dirty="0"/>
              </a:p>
            </p:txBody>
          </p:sp>
          <p:grpSp>
            <p:nvGrpSpPr>
              <p:cNvPr id="250" name="群組 249"/>
              <p:cNvGrpSpPr/>
              <p:nvPr/>
            </p:nvGrpSpPr>
            <p:grpSpPr>
              <a:xfrm>
                <a:off x="4957713" y="1242951"/>
                <a:ext cx="266926" cy="637804"/>
                <a:chOff x="2701813" y="871141"/>
                <a:chExt cx="379521" cy="818933"/>
              </a:xfrm>
            </p:grpSpPr>
            <p:cxnSp>
              <p:nvCxnSpPr>
                <p:cNvPr id="251" name="直線接點 25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接點 251"/>
                <p:cNvCxnSpPr/>
                <p:nvPr/>
              </p:nvCxnSpPr>
              <p:spPr>
                <a:xfrm flipH="1">
                  <a:off x="2701813" y="1234118"/>
                  <a:ext cx="379521" cy="285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線接點 252"/>
                <p:cNvCxnSpPr/>
                <p:nvPr/>
              </p:nvCxnSpPr>
              <p:spPr>
                <a:xfrm>
                  <a:off x="271695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群組 253"/>
              <p:cNvGrpSpPr/>
              <p:nvPr/>
            </p:nvGrpSpPr>
            <p:grpSpPr>
              <a:xfrm>
                <a:off x="4977543" y="2329389"/>
                <a:ext cx="253799" cy="366055"/>
                <a:chOff x="2720478" y="871141"/>
                <a:chExt cx="360856" cy="785100"/>
              </a:xfrm>
            </p:grpSpPr>
            <p:cxnSp>
              <p:nvCxnSpPr>
                <p:cNvPr id="255" name="直線接點 25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接點 255"/>
                <p:cNvCxnSpPr/>
                <p:nvPr/>
              </p:nvCxnSpPr>
              <p:spPr>
                <a:xfrm flipH="1">
                  <a:off x="2720478" y="1234117"/>
                  <a:ext cx="360856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線接點 256"/>
                <p:cNvCxnSpPr/>
                <p:nvPr/>
              </p:nvCxnSpPr>
              <p:spPr>
                <a:xfrm>
                  <a:off x="2759130" y="149426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矩形 257"/>
              <p:cNvSpPr/>
              <p:nvPr/>
            </p:nvSpPr>
            <p:spPr>
              <a:xfrm>
                <a:off x="4665261" y="353309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59" name="群組 258"/>
              <p:cNvGrpSpPr/>
              <p:nvPr/>
            </p:nvGrpSpPr>
            <p:grpSpPr>
              <a:xfrm>
                <a:off x="4977545" y="3150863"/>
                <a:ext cx="263846" cy="373768"/>
                <a:chOff x="2706194" y="871141"/>
                <a:chExt cx="375141" cy="801641"/>
              </a:xfrm>
            </p:grpSpPr>
            <p:cxnSp>
              <p:nvCxnSpPr>
                <p:cNvPr id="260" name="直線接點 25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接點 260"/>
                <p:cNvCxnSpPr/>
                <p:nvPr/>
              </p:nvCxnSpPr>
              <p:spPr>
                <a:xfrm flipH="1">
                  <a:off x="2721174" y="1234117"/>
                  <a:ext cx="360161" cy="2427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線接點 261"/>
                <p:cNvCxnSpPr/>
                <p:nvPr/>
              </p:nvCxnSpPr>
              <p:spPr>
                <a:xfrm>
                  <a:off x="2706194" y="151080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3" name="矩形 262"/>
              <p:cNvSpPr/>
              <p:nvPr/>
            </p:nvSpPr>
            <p:spPr>
              <a:xfrm>
                <a:off x="4665261" y="43804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4" name="群組 263"/>
              <p:cNvGrpSpPr/>
              <p:nvPr/>
            </p:nvGrpSpPr>
            <p:grpSpPr>
              <a:xfrm>
                <a:off x="4994040" y="3998215"/>
                <a:ext cx="247347" cy="390892"/>
                <a:chOff x="2729652" y="871141"/>
                <a:chExt cx="351683" cy="838369"/>
              </a:xfrm>
            </p:grpSpPr>
            <p:cxnSp>
              <p:nvCxnSpPr>
                <p:cNvPr id="265" name="直線接點 2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接點 265"/>
                <p:cNvCxnSpPr/>
                <p:nvPr/>
              </p:nvCxnSpPr>
              <p:spPr>
                <a:xfrm flipH="1">
                  <a:off x="2744034" y="1234117"/>
                  <a:ext cx="337301" cy="2850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線接點 266"/>
                <p:cNvCxnSpPr/>
                <p:nvPr/>
              </p:nvCxnSpPr>
              <p:spPr>
                <a:xfrm>
                  <a:off x="2729652" y="154753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矩形 267"/>
              <p:cNvSpPr/>
              <p:nvPr/>
            </p:nvSpPr>
            <p:spPr>
              <a:xfrm>
                <a:off x="4665261" y="522120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9" name="群組 268"/>
              <p:cNvGrpSpPr/>
              <p:nvPr/>
            </p:nvGrpSpPr>
            <p:grpSpPr>
              <a:xfrm>
                <a:off x="4968369" y="4838982"/>
                <a:ext cx="273024" cy="359163"/>
                <a:chOff x="2693144" y="871141"/>
                <a:chExt cx="388190" cy="770318"/>
              </a:xfrm>
            </p:grpSpPr>
            <p:cxnSp>
              <p:nvCxnSpPr>
                <p:cNvPr id="270" name="直線接點 26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線接點 270"/>
                <p:cNvCxnSpPr/>
                <p:nvPr/>
              </p:nvCxnSpPr>
              <p:spPr>
                <a:xfrm flipH="1">
                  <a:off x="2719697" y="1234117"/>
                  <a:ext cx="361637" cy="2552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接點 271"/>
                <p:cNvCxnSpPr/>
                <p:nvPr/>
              </p:nvCxnSpPr>
              <p:spPr>
                <a:xfrm>
                  <a:off x="2693144" y="14794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文字方塊 272"/>
              <p:cNvSpPr txBox="1"/>
              <p:nvPr/>
            </p:nvSpPr>
            <p:spPr>
              <a:xfrm>
                <a:off x="5352156" y="192688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74" name="文字方塊 273"/>
              <p:cNvSpPr txBox="1"/>
              <p:nvPr/>
            </p:nvSpPr>
            <p:spPr>
              <a:xfrm>
                <a:off x="4807751" y="194424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99332" y="269834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3299334" y="188141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文字方塊 276"/>
              <p:cNvSpPr txBox="1"/>
              <p:nvPr/>
            </p:nvSpPr>
            <p:spPr>
              <a:xfrm>
                <a:off x="4928975" y="932120"/>
                <a:ext cx="7570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A4</a:t>
                </a:r>
                <a:endParaRPr lang="zh-TW" altLang="en-US" dirty="0"/>
              </a:p>
            </p:txBody>
          </p:sp>
          <p:grpSp>
            <p:nvGrpSpPr>
              <p:cNvPr id="278" name="群組 277"/>
              <p:cNvGrpSpPr/>
              <p:nvPr/>
            </p:nvGrpSpPr>
            <p:grpSpPr>
              <a:xfrm>
                <a:off x="3642707" y="1242951"/>
                <a:ext cx="216001" cy="637804"/>
                <a:chOff x="2774219" y="871141"/>
                <a:chExt cx="307115" cy="818933"/>
              </a:xfrm>
            </p:grpSpPr>
            <p:cxnSp>
              <p:nvCxnSpPr>
                <p:cNvPr id="279" name="直線接點 27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線接點 279"/>
                <p:cNvCxnSpPr/>
                <p:nvPr/>
              </p:nvCxnSpPr>
              <p:spPr>
                <a:xfrm flipH="1">
                  <a:off x="2781294" y="1234118"/>
                  <a:ext cx="300040" cy="2925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線接點 280"/>
                <p:cNvCxnSpPr/>
                <p:nvPr/>
              </p:nvCxnSpPr>
              <p:spPr>
                <a:xfrm>
                  <a:off x="277421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群組 281"/>
              <p:cNvGrpSpPr/>
              <p:nvPr/>
            </p:nvGrpSpPr>
            <p:grpSpPr>
              <a:xfrm>
                <a:off x="3624393" y="2329390"/>
                <a:ext cx="241021" cy="399935"/>
                <a:chOff x="2738647" y="871141"/>
                <a:chExt cx="342688" cy="857763"/>
              </a:xfrm>
            </p:grpSpPr>
            <p:cxnSp>
              <p:nvCxnSpPr>
                <p:cNvPr id="283" name="直線接點 28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接點 283"/>
                <p:cNvCxnSpPr/>
                <p:nvPr/>
              </p:nvCxnSpPr>
              <p:spPr>
                <a:xfrm flipH="1">
                  <a:off x="2754371" y="1234117"/>
                  <a:ext cx="326964" cy="2385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接點 284"/>
                <p:cNvCxnSpPr/>
                <p:nvPr/>
              </p:nvCxnSpPr>
              <p:spPr>
                <a:xfrm>
                  <a:off x="2738647" y="1461188"/>
                  <a:ext cx="17867" cy="2677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6" name="矩形 285"/>
              <p:cNvSpPr/>
              <p:nvPr/>
            </p:nvSpPr>
            <p:spPr>
              <a:xfrm>
                <a:off x="3299332" y="3533090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7" name="群組 286"/>
              <p:cNvGrpSpPr/>
              <p:nvPr/>
            </p:nvGrpSpPr>
            <p:grpSpPr>
              <a:xfrm>
                <a:off x="3601664" y="3150863"/>
                <a:ext cx="273795" cy="382227"/>
                <a:chOff x="2692047" y="871141"/>
                <a:chExt cx="389287" cy="819784"/>
              </a:xfrm>
            </p:grpSpPr>
            <p:cxnSp>
              <p:nvCxnSpPr>
                <p:cNvPr id="288" name="直線接點 28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接點 288"/>
                <p:cNvCxnSpPr/>
                <p:nvPr/>
              </p:nvCxnSpPr>
              <p:spPr>
                <a:xfrm flipH="1">
                  <a:off x="2692047" y="1234117"/>
                  <a:ext cx="389287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接點 289"/>
                <p:cNvCxnSpPr/>
                <p:nvPr/>
              </p:nvCxnSpPr>
              <p:spPr>
                <a:xfrm>
                  <a:off x="2740086" y="1449769"/>
                  <a:ext cx="0" cy="2411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1" name="矩形 290"/>
              <p:cNvSpPr/>
              <p:nvPr/>
            </p:nvSpPr>
            <p:spPr>
              <a:xfrm>
                <a:off x="3299332" y="43804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2" name="群組 291"/>
              <p:cNvGrpSpPr/>
              <p:nvPr/>
            </p:nvGrpSpPr>
            <p:grpSpPr>
              <a:xfrm>
                <a:off x="3647683" y="3998215"/>
                <a:ext cx="227778" cy="390315"/>
                <a:chOff x="2757475" y="871141"/>
                <a:chExt cx="323859" cy="837130"/>
              </a:xfrm>
            </p:grpSpPr>
            <p:cxnSp>
              <p:nvCxnSpPr>
                <p:cNvPr id="293" name="直線接點 29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接點 293"/>
                <p:cNvCxnSpPr/>
                <p:nvPr/>
              </p:nvCxnSpPr>
              <p:spPr>
                <a:xfrm flipH="1">
                  <a:off x="2760268" y="1234119"/>
                  <a:ext cx="321066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接點 294"/>
                <p:cNvCxnSpPr/>
                <p:nvPr/>
              </p:nvCxnSpPr>
              <p:spPr>
                <a:xfrm>
                  <a:off x="2757475" y="1457366"/>
                  <a:ext cx="0" cy="2509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矩形 295"/>
              <p:cNvSpPr/>
              <p:nvPr/>
            </p:nvSpPr>
            <p:spPr>
              <a:xfrm>
                <a:off x="3299332" y="522120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7" name="群組 296"/>
              <p:cNvGrpSpPr/>
              <p:nvPr/>
            </p:nvGrpSpPr>
            <p:grpSpPr>
              <a:xfrm>
                <a:off x="3623238" y="4838982"/>
                <a:ext cx="252226" cy="398022"/>
                <a:chOff x="2722715" y="871141"/>
                <a:chExt cx="358619" cy="853660"/>
              </a:xfrm>
            </p:grpSpPr>
            <p:cxnSp>
              <p:nvCxnSpPr>
                <p:cNvPr id="298" name="直線接點 29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線接點 298"/>
                <p:cNvCxnSpPr/>
                <p:nvPr/>
              </p:nvCxnSpPr>
              <p:spPr>
                <a:xfrm flipH="1">
                  <a:off x="2722715" y="1234118"/>
                  <a:ext cx="358619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線接點 299"/>
                <p:cNvCxnSpPr/>
                <p:nvPr/>
              </p:nvCxnSpPr>
              <p:spPr>
                <a:xfrm>
                  <a:off x="2757475" y="156282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文字方塊 300"/>
              <p:cNvSpPr txBox="1"/>
              <p:nvPr/>
            </p:nvSpPr>
            <p:spPr>
              <a:xfrm>
                <a:off x="3985994" y="19301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02" name="文字方塊 301"/>
              <p:cNvSpPr txBox="1"/>
              <p:nvPr/>
            </p:nvSpPr>
            <p:spPr>
              <a:xfrm>
                <a:off x="3486741" y="193277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03" name="直線接點 302"/>
              <p:cNvCxnSpPr/>
              <p:nvPr/>
            </p:nvCxnSpPr>
            <p:spPr>
              <a:xfrm flipH="1">
                <a:off x="4180376" y="1525646"/>
                <a:ext cx="1027731" cy="16835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接點 303"/>
              <p:cNvCxnSpPr/>
              <p:nvPr/>
            </p:nvCxnSpPr>
            <p:spPr>
              <a:xfrm>
                <a:off x="5530625" y="1753605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線接點 304"/>
              <p:cNvCxnSpPr/>
              <p:nvPr/>
            </p:nvCxnSpPr>
            <p:spPr>
              <a:xfrm flipH="1">
                <a:off x="2310376" y="1533958"/>
                <a:ext cx="1529101" cy="20340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/>
              <p:cNvCxnSpPr/>
              <p:nvPr/>
            </p:nvCxnSpPr>
            <p:spPr>
              <a:xfrm>
                <a:off x="2323849" y="1754602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接點 306"/>
              <p:cNvCxnSpPr/>
              <p:nvPr/>
            </p:nvCxnSpPr>
            <p:spPr>
              <a:xfrm flipH="1">
                <a:off x="599852" y="2498629"/>
                <a:ext cx="3284207" cy="8937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接點 307"/>
              <p:cNvCxnSpPr/>
              <p:nvPr/>
            </p:nvCxnSpPr>
            <p:spPr>
              <a:xfrm>
                <a:off x="601140" y="2584837"/>
                <a:ext cx="11101" cy="14410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接點 308"/>
              <p:cNvCxnSpPr/>
              <p:nvPr/>
            </p:nvCxnSpPr>
            <p:spPr>
              <a:xfrm flipH="1">
                <a:off x="2277459" y="2501313"/>
                <a:ext cx="2949851" cy="7729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接點 309"/>
              <p:cNvCxnSpPr/>
              <p:nvPr/>
            </p:nvCxnSpPr>
            <p:spPr>
              <a:xfrm flipH="1">
                <a:off x="2285632" y="2604502"/>
                <a:ext cx="1636" cy="13293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/>
              <p:nvPr/>
            </p:nvCxnSpPr>
            <p:spPr>
              <a:xfrm flipH="1">
                <a:off x="-1277599" y="3322907"/>
                <a:ext cx="6508939" cy="11713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/>
              <p:nvPr/>
            </p:nvCxnSpPr>
            <p:spPr>
              <a:xfrm flipH="1">
                <a:off x="-1295693" y="3431347"/>
                <a:ext cx="6737" cy="11104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文字方塊 338"/>
              <p:cNvSpPr txBox="1"/>
              <p:nvPr/>
            </p:nvSpPr>
            <p:spPr>
              <a:xfrm>
                <a:off x="8314228" y="3319893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  <p:cxnSp>
            <p:nvCxnSpPr>
              <p:cNvPr id="340" name="直線接點 339"/>
              <p:cNvCxnSpPr/>
              <p:nvPr/>
            </p:nvCxnSpPr>
            <p:spPr>
              <a:xfrm>
                <a:off x="3884059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文字方塊 341"/>
              <p:cNvSpPr txBox="1"/>
              <p:nvPr/>
            </p:nvSpPr>
            <p:spPr>
              <a:xfrm>
                <a:off x="4957623" y="5987418"/>
                <a:ext cx="54743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R4</a:t>
                </a:r>
                <a:endParaRPr lang="zh-TW" altLang="en-US" dirty="0"/>
              </a:p>
            </p:txBody>
          </p:sp>
          <p:cxnSp>
            <p:nvCxnSpPr>
              <p:cNvPr id="344" name="直線接點 343"/>
              <p:cNvCxnSpPr/>
              <p:nvPr/>
            </p:nvCxnSpPr>
            <p:spPr>
              <a:xfrm>
                <a:off x="5231341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字方塊 344"/>
              <p:cNvSpPr txBox="1"/>
              <p:nvPr/>
            </p:nvSpPr>
            <p:spPr>
              <a:xfrm>
                <a:off x="3627517" y="5988289"/>
                <a:ext cx="628278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R3</a:t>
                </a:r>
                <a:endParaRPr lang="zh-TW" altLang="en-US" dirty="0"/>
              </a:p>
            </p:txBody>
          </p:sp>
          <p:cxnSp>
            <p:nvCxnSpPr>
              <p:cNvPr id="346" name="直線接點 345"/>
              <p:cNvCxnSpPr/>
              <p:nvPr/>
            </p:nvCxnSpPr>
            <p:spPr>
              <a:xfrm>
                <a:off x="6594135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文字方塊 346"/>
              <p:cNvSpPr txBox="1"/>
              <p:nvPr/>
            </p:nvSpPr>
            <p:spPr>
              <a:xfrm>
                <a:off x="1709265" y="5991982"/>
                <a:ext cx="71682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R2</a:t>
                </a:r>
                <a:endParaRPr lang="zh-TW" altLang="en-US" dirty="0"/>
              </a:p>
            </p:txBody>
          </p:sp>
          <p:cxnSp>
            <p:nvCxnSpPr>
              <p:cNvPr id="348" name="直線接點 347"/>
              <p:cNvCxnSpPr/>
              <p:nvPr/>
            </p:nvCxnSpPr>
            <p:spPr>
              <a:xfrm>
                <a:off x="7970112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文字方塊 348"/>
              <p:cNvSpPr txBox="1"/>
              <p:nvPr/>
            </p:nvSpPr>
            <p:spPr>
              <a:xfrm>
                <a:off x="2853" y="5967789"/>
                <a:ext cx="58563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R1</a:t>
                </a:r>
                <a:endParaRPr lang="zh-TW" altLang="en-US" dirty="0"/>
              </a:p>
            </p:txBody>
          </p:sp>
          <p:cxnSp>
            <p:nvCxnSpPr>
              <p:cNvPr id="350" name="直線接點 349"/>
              <p:cNvCxnSpPr/>
              <p:nvPr/>
            </p:nvCxnSpPr>
            <p:spPr>
              <a:xfrm>
                <a:off x="9319627" y="568857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文字方塊 350"/>
              <p:cNvSpPr txBox="1"/>
              <p:nvPr/>
            </p:nvSpPr>
            <p:spPr>
              <a:xfrm>
                <a:off x="-1811964" y="5957863"/>
                <a:ext cx="5559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R0</a:t>
                </a:r>
                <a:endParaRPr lang="zh-TW" altLang="en-US" dirty="0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410099" y="269380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410101" y="187687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文字方塊 353"/>
              <p:cNvSpPr txBox="1"/>
              <p:nvPr/>
            </p:nvSpPr>
            <p:spPr>
              <a:xfrm>
                <a:off x="6267034" y="942737"/>
                <a:ext cx="5264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A8</a:t>
                </a:r>
                <a:endParaRPr lang="zh-TW" altLang="en-US" dirty="0"/>
              </a:p>
            </p:txBody>
          </p:sp>
          <p:grpSp>
            <p:nvGrpSpPr>
              <p:cNvPr id="355" name="群組 354"/>
              <p:cNvGrpSpPr/>
              <p:nvPr/>
            </p:nvGrpSpPr>
            <p:grpSpPr>
              <a:xfrm>
                <a:off x="1794964" y="1238406"/>
                <a:ext cx="174512" cy="665276"/>
                <a:chOff x="2833209" y="871141"/>
                <a:chExt cx="248125" cy="854207"/>
              </a:xfrm>
            </p:grpSpPr>
            <p:cxnSp>
              <p:nvCxnSpPr>
                <p:cNvPr id="356" name="直線接點 35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接點 356"/>
                <p:cNvCxnSpPr/>
                <p:nvPr/>
              </p:nvCxnSpPr>
              <p:spPr>
                <a:xfrm flipH="1">
                  <a:off x="2833209" y="1234118"/>
                  <a:ext cx="248125" cy="316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接點 357"/>
                <p:cNvCxnSpPr/>
                <p:nvPr/>
              </p:nvCxnSpPr>
              <p:spPr>
                <a:xfrm>
                  <a:off x="2833209" y="1563370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群組 358"/>
              <p:cNvGrpSpPr/>
              <p:nvPr/>
            </p:nvGrpSpPr>
            <p:grpSpPr>
              <a:xfrm>
                <a:off x="1739624" y="2324845"/>
                <a:ext cx="236561" cy="367658"/>
                <a:chOff x="2744989" y="871141"/>
                <a:chExt cx="336346" cy="788538"/>
              </a:xfrm>
            </p:grpSpPr>
            <p:cxnSp>
              <p:nvCxnSpPr>
                <p:cNvPr id="360" name="直線接點 35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接點 360"/>
                <p:cNvCxnSpPr/>
                <p:nvPr/>
              </p:nvCxnSpPr>
              <p:spPr>
                <a:xfrm flipH="1">
                  <a:off x="2771629" y="1234117"/>
                  <a:ext cx="309706" cy="2643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接點 361"/>
                <p:cNvCxnSpPr/>
                <p:nvPr/>
              </p:nvCxnSpPr>
              <p:spPr>
                <a:xfrm>
                  <a:off x="2744989" y="149770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3" name="矩形 362"/>
              <p:cNvSpPr/>
              <p:nvPr/>
            </p:nvSpPr>
            <p:spPr>
              <a:xfrm>
                <a:off x="1410099" y="3528545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4" name="群組 363"/>
              <p:cNvGrpSpPr/>
              <p:nvPr/>
            </p:nvGrpSpPr>
            <p:grpSpPr>
              <a:xfrm>
                <a:off x="1739620" y="3146318"/>
                <a:ext cx="246605" cy="381823"/>
                <a:chOff x="2730706" y="871141"/>
                <a:chExt cx="350628" cy="818918"/>
              </a:xfrm>
            </p:grpSpPr>
            <p:cxnSp>
              <p:nvCxnSpPr>
                <p:cNvPr id="365" name="直線接點 3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接點 365"/>
                <p:cNvCxnSpPr/>
                <p:nvPr/>
              </p:nvCxnSpPr>
              <p:spPr>
                <a:xfrm flipH="1">
                  <a:off x="2740816" y="1234117"/>
                  <a:ext cx="340518" cy="24557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接點 366"/>
                <p:cNvCxnSpPr/>
                <p:nvPr/>
              </p:nvCxnSpPr>
              <p:spPr>
                <a:xfrm>
                  <a:off x="2730706" y="15280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矩形 367"/>
              <p:cNvSpPr/>
              <p:nvPr/>
            </p:nvSpPr>
            <p:spPr>
              <a:xfrm>
                <a:off x="1410099" y="4375897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9" name="群組 368"/>
              <p:cNvGrpSpPr/>
              <p:nvPr/>
            </p:nvGrpSpPr>
            <p:grpSpPr>
              <a:xfrm>
                <a:off x="1762647" y="3993670"/>
                <a:ext cx="223579" cy="382226"/>
                <a:chOff x="2763444" y="871141"/>
                <a:chExt cx="317889" cy="819782"/>
              </a:xfrm>
            </p:grpSpPr>
            <p:cxnSp>
              <p:nvCxnSpPr>
                <p:cNvPr id="370" name="直線接點 36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線接點 370"/>
                <p:cNvCxnSpPr/>
                <p:nvPr/>
              </p:nvCxnSpPr>
              <p:spPr>
                <a:xfrm flipH="1">
                  <a:off x="2763444" y="1234117"/>
                  <a:ext cx="317889" cy="3235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線接點 371"/>
                <p:cNvCxnSpPr/>
                <p:nvPr/>
              </p:nvCxnSpPr>
              <p:spPr>
                <a:xfrm>
                  <a:off x="2763446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矩形 372"/>
              <p:cNvSpPr/>
              <p:nvPr/>
            </p:nvSpPr>
            <p:spPr>
              <a:xfrm>
                <a:off x="1410099" y="521666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4" name="群組 373"/>
              <p:cNvGrpSpPr/>
              <p:nvPr/>
            </p:nvGrpSpPr>
            <p:grpSpPr>
              <a:xfrm>
                <a:off x="1758362" y="4834437"/>
                <a:ext cx="227866" cy="382650"/>
                <a:chOff x="2757349" y="871141"/>
                <a:chExt cx="323984" cy="820692"/>
              </a:xfrm>
            </p:grpSpPr>
            <p:cxnSp>
              <p:nvCxnSpPr>
                <p:cNvPr id="375" name="直線接點 37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接點 375"/>
                <p:cNvCxnSpPr/>
                <p:nvPr/>
              </p:nvCxnSpPr>
              <p:spPr>
                <a:xfrm flipH="1">
                  <a:off x="2763444" y="1234117"/>
                  <a:ext cx="317889" cy="3045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線接點 376"/>
                <p:cNvCxnSpPr/>
                <p:nvPr/>
              </p:nvCxnSpPr>
              <p:spPr>
                <a:xfrm>
                  <a:off x="2757349" y="152985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8" name="文字方塊 377"/>
              <p:cNvSpPr txBox="1"/>
              <p:nvPr/>
            </p:nvSpPr>
            <p:spPr>
              <a:xfrm>
                <a:off x="2096761" y="19256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79" name="文字方塊 378"/>
              <p:cNvSpPr txBox="1"/>
              <p:nvPr/>
            </p:nvSpPr>
            <p:spPr>
              <a:xfrm>
                <a:off x="1597508" y="192823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80" name="直線接點 379"/>
              <p:cNvCxnSpPr/>
              <p:nvPr/>
            </p:nvCxnSpPr>
            <p:spPr>
              <a:xfrm>
                <a:off x="1994826" y="566918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文字方塊 380"/>
              <p:cNvSpPr txBox="1"/>
              <p:nvPr/>
            </p:nvSpPr>
            <p:spPr>
              <a:xfrm>
                <a:off x="6320644" y="5973942"/>
                <a:ext cx="606640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R8</a:t>
                </a:r>
                <a:endParaRPr lang="zh-TW" altLang="en-US" dirty="0"/>
              </a:p>
            </p:txBody>
          </p:sp>
          <p:sp>
            <p:nvSpPr>
              <p:cNvPr id="382" name="文字方塊 381"/>
              <p:cNvSpPr txBox="1"/>
              <p:nvPr/>
            </p:nvSpPr>
            <p:spPr>
              <a:xfrm>
                <a:off x="6944252" y="3335788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-289056" y="2693399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-289054" y="187647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文字方塊 384"/>
              <p:cNvSpPr txBox="1"/>
              <p:nvPr/>
            </p:nvSpPr>
            <p:spPr>
              <a:xfrm>
                <a:off x="7572202" y="903568"/>
                <a:ext cx="82150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A16</a:t>
                </a:r>
                <a:endParaRPr lang="zh-TW" altLang="en-US" dirty="0"/>
              </a:p>
            </p:txBody>
          </p:sp>
          <p:grpSp>
            <p:nvGrpSpPr>
              <p:cNvPr id="386" name="群組 385"/>
              <p:cNvGrpSpPr/>
              <p:nvPr/>
            </p:nvGrpSpPr>
            <p:grpSpPr>
              <a:xfrm>
                <a:off x="38779" y="1238003"/>
                <a:ext cx="231541" cy="665681"/>
                <a:chOff x="2752123" y="871141"/>
                <a:chExt cx="329210" cy="854726"/>
              </a:xfrm>
            </p:grpSpPr>
            <p:cxnSp>
              <p:nvCxnSpPr>
                <p:cNvPr id="387" name="直線接點 38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接點 387"/>
                <p:cNvCxnSpPr/>
                <p:nvPr/>
              </p:nvCxnSpPr>
              <p:spPr>
                <a:xfrm flipH="1">
                  <a:off x="2766345" y="1234118"/>
                  <a:ext cx="314988" cy="3330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接點 388"/>
                <p:cNvCxnSpPr/>
                <p:nvPr/>
              </p:nvCxnSpPr>
              <p:spPr>
                <a:xfrm>
                  <a:off x="2752123" y="1563889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群組 389"/>
              <p:cNvGrpSpPr/>
              <p:nvPr/>
            </p:nvGrpSpPr>
            <p:grpSpPr>
              <a:xfrm>
                <a:off x="33868" y="2324442"/>
                <a:ext cx="243157" cy="344868"/>
                <a:chOff x="2735609" y="871141"/>
                <a:chExt cx="345725" cy="739658"/>
              </a:xfrm>
            </p:grpSpPr>
            <p:cxnSp>
              <p:nvCxnSpPr>
                <p:cNvPr id="391" name="直線接點 39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線接點 391"/>
                <p:cNvCxnSpPr/>
                <p:nvPr/>
              </p:nvCxnSpPr>
              <p:spPr>
                <a:xfrm flipH="1">
                  <a:off x="2735609" y="1234117"/>
                  <a:ext cx="345725" cy="199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接點 392"/>
                <p:cNvCxnSpPr/>
                <p:nvPr/>
              </p:nvCxnSpPr>
              <p:spPr>
                <a:xfrm>
                  <a:off x="2776653" y="144882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矩形 393"/>
              <p:cNvSpPr/>
              <p:nvPr/>
            </p:nvSpPr>
            <p:spPr>
              <a:xfrm>
                <a:off x="-289056" y="3528142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5" name="群組 394"/>
              <p:cNvGrpSpPr/>
              <p:nvPr/>
            </p:nvGrpSpPr>
            <p:grpSpPr>
              <a:xfrm>
                <a:off x="86212" y="3145915"/>
                <a:ext cx="200865" cy="366320"/>
                <a:chOff x="2795741" y="871141"/>
                <a:chExt cx="285593" cy="785668"/>
              </a:xfrm>
            </p:grpSpPr>
            <p:cxnSp>
              <p:nvCxnSpPr>
                <p:cNvPr id="396" name="直線接點 39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線接點 396"/>
                <p:cNvCxnSpPr/>
                <p:nvPr/>
              </p:nvCxnSpPr>
              <p:spPr>
                <a:xfrm flipH="1">
                  <a:off x="2795741" y="1234117"/>
                  <a:ext cx="285593" cy="2602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線接點 397"/>
                <p:cNvCxnSpPr/>
                <p:nvPr/>
              </p:nvCxnSpPr>
              <p:spPr>
                <a:xfrm>
                  <a:off x="2805265" y="149483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矩形 398"/>
              <p:cNvSpPr/>
              <p:nvPr/>
            </p:nvSpPr>
            <p:spPr>
              <a:xfrm>
                <a:off x="-289056" y="4375494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0" name="群組 399"/>
              <p:cNvGrpSpPr/>
              <p:nvPr/>
            </p:nvGrpSpPr>
            <p:grpSpPr>
              <a:xfrm>
                <a:off x="75495" y="3993267"/>
                <a:ext cx="211580" cy="376003"/>
                <a:chOff x="2780506" y="871141"/>
                <a:chExt cx="300828" cy="806435"/>
              </a:xfrm>
            </p:grpSpPr>
            <p:cxnSp>
              <p:nvCxnSpPr>
                <p:cNvPr id="401" name="直線接點 40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線接點 401"/>
                <p:cNvCxnSpPr/>
                <p:nvPr/>
              </p:nvCxnSpPr>
              <p:spPr>
                <a:xfrm flipH="1">
                  <a:off x="2780506" y="1234117"/>
                  <a:ext cx="300828" cy="353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接點 402"/>
                <p:cNvCxnSpPr/>
                <p:nvPr/>
              </p:nvCxnSpPr>
              <p:spPr>
                <a:xfrm>
                  <a:off x="2792489" y="151559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4" name="矩形 403"/>
              <p:cNvSpPr/>
              <p:nvPr/>
            </p:nvSpPr>
            <p:spPr>
              <a:xfrm>
                <a:off x="-289056" y="5216261"/>
                <a:ext cx="1105362" cy="4525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5" name="群組 404"/>
              <p:cNvGrpSpPr/>
              <p:nvPr/>
            </p:nvGrpSpPr>
            <p:grpSpPr>
              <a:xfrm>
                <a:off x="33863" y="4834034"/>
                <a:ext cx="253204" cy="387174"/>
                <a:chOff x="2721323" y="871141"/>
                <a:chExt cx="360011" cy="830395"/>
              </a:xfrm>
            </p:grpSpPr>
            <p:cxnSp>
              <p:nvCxnSpPr>
                <p:cNvPr id="406" name="直線接點 40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直線接點 406"/>
                <p:cNvCxnSpPr/>
                <p:nvPr/>
              </p:nvCxnSpPr>
              <p:spPr>
                <a:xfrm flipH="1">
                  <a:off x="2733169" y="1234117"/>
                  <a:ext cx="348165" cy="2896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直線接點 407"/>
                <p:cNvCxnSpPr/>
                <p:nvPr/>
              </p:nvCxnSpPr>
              <p:spPr>
                <a:xfrm>
                  <a:off x="2721323" y="153955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0" name="文字方塊 409"/>
              <p:cNvSpPr txBox="1"/>
              <p:nvPr/>
            </p:nvSpPr>
            <p:spPr>
              <a:xfrm>
                <a:off x="-101649" y="19278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1" name="直線接點 410"/>
              <p:cNvCxnSpPr/>
              <p:nvPr/>
            </p:nvCxnSpPr>
            <p:spPr>
              <a:xfrm>
                <a:off x="295671" y="5668777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字方塊 411"/>
              <p:cNvSpPr txBox="1"/>
              <p:nvPr/>
            </p:nvSpPr>
            <p:spPr>
              <a:xfrm>
                <a:off x="7611926" y="5967789"/>
                <a:ext cx="716372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R16</a:t>
                </a:r>
                <a:endParaRPr lang="zh-TW" altLang="en-US" dirty="0"/>
              </a:p>
            </p:txBody>
          </p:sp>
          <p:cxnSp>
            <p:nvCxnSpPr>
              <p:cNvPr id="413" name="直線接點 412"/>
              <p:cNvCxnSpPr/>
              <p:nvPr/>
            </p:nvCxnSpPr>
            <p:spPr>
              <a:xfrm flipH="1">
                <a:off x="-1195195" y="4183773"/>
                <a:ext cx="7798679" cy="7968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線接點 413"/>
              <p:cNvCxnSpPr/>
              <p:nvPr/>
            </p:nvCxnSpPr>
            <p:spPr>
              <a:xfrm>
                <a:off x="-1183362" y="4286822"/>
                <a:ext cx="13215" cy="118537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線接點 415"/>
              <p:cNvCxnSpPr/>
              <p:nvPr/>
            </p:nvCxnSpPr>
            <p:spPr>
              <a:xfrm flipH="1">
                <a:off x="-1234974" y="5007848"/>
                <a:ext cx="9205087" cy="11163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接點 416"/>
              <p:cNvCxnSpPr/>
              <p:nvPr/>
            </p:nvCxnSpPr>
            <p:spPr>
              <a:xfrm>
                <a:off x="-1263229" y="5102485"/>
                <a:ext cx="6475" cy="11045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文字方塊 422"/>
              <p:cNvSpPr txBox="1"/>
              <p:nvPr/>
            </p:nvSpPr>
            <p:spPr>
              <a:xfrm>
                <a:off x="397606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-101649" y="277013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5" name="文字方塊 424"/>
              <p:cNvSpPr txBox="1"/>
              <p:nvPr/>
            </p:nvSpPr>
            <p:spPr>
              <a:xfrm>
                <a:off x="393166" y="357399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26" name="文字方塊 425"/>
              <p:cNvSpPr txBox="1"/>
              <p:nvPr/>
            </p:nvSpPr>
            <p:spPr>
              <a:xfrm>
                <a:off x="-106088" y="35765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397237" y="443601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28" name="文字方塊 427"/>
              <p:cNvSpPr txBox="1"/>
              <p:nvPr/>
            </p:nvSpPr>
            <p:spPr>
              <a:xfrm>
                <a:off x="-102017" y="443860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9" name="文字方塊 428"/>
              <p:cNvSpPr txBox="1"/>
              <p:nvPr/>
            </p:nvSpPr>
            <p:spPr>
              <a:xfrm>
                <a:off x="395825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31" name="文字方塊 430"/>
              <p:cNvSpPr txBox="1"/>
              <p:nvPr/>
            </p:nvSpPr>
            <p:spPr>
              <a:xfrm>
                <a:off x="2077075" y="276039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32" name="文字方塊 431"/>
              <p:cNvSpPr txBox="1"/>
              <p:nvPr/>
            </p:nvSpPr>
            <p:spPr>
              <a:xfrm>
                <a:off x="1577822" y="27629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3" name="文字方塊 432"/>
              <p:cNvSpPr txBox="1"/>
              <p:nvPr/>
            </p:nvSpPr>
            <p:spPr>
              <a:xfrm>
                <a:off x="2067678" y="358340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34" name="文字方塊 433"/>
              <p:cNvSpPr txBox="1"/>
              <p:nvPr/>
            </p:nvSpPr>
            <p:spPr>
              <a:xfrm>
                <a:off x="1568424" y="35859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5" name="文字方塊 434"/>
              <p:cNvSpPr txBox="1"/>
              <p:nvPr/>
            </p:nvSpPr>
            <p:spPr>
              <a:xfrm>
                <a:off x="2094003" y="44310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1594749" y="443367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7" name="文字方塊 436"/>
              <p:cNvSpPr txBox="1"/>
              <p:nvPr/>
            </p:nvSpPr>
            <p:spPr>
              <a:xfrm>
                <a:off x="2067678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38" name="文字方塊 437"/>
              <p:cNvSpPr txBox="1"/>
              <p:nvPr/>
            </p:nvSpPr>
            <p:spPr>
              <a:xfrm>
                <a:off x="1568424" y="528073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8080879" y="275182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40" name="文字方塊 439"/>
              <p:cNvSpPr txBox="1"/>
              <p:nvPr/>
            </p:nvSpPr>
            <p:spPr>
              <a:xfrm>
                <a:off x="7536475" y="27691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文字方塊 440"/>
              <p:cNvSpPr txBox="1"/>
              <p:nvPr/>
            </p:nvSpPr>
            <p:spPr>
              <a:xfrm>
                <a:off x="6714716" y="27551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42" name="文字方塊 441"/>
              <p:cNvSpPr txBox="1"/>
              <p:nvPr/>
            </p:nvSpPr>
            <p:spPr>
              <a:xfrm>
                <a:off x="6215463" y="275771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文字方塊 442"/>
              <p:cNvSpPr txBox="1"/>
              <p:nvPr/>
            </p:nvSpPr>
            <p:spPr>
              <a:xfrm>
                <a:off x="5352156" y="275182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44" name="文字方塊 443"/>
              <p:cNvSpPr txBox="1"/>
              <p:nvPr/>
            </p:nvSpPr>
            <p:spPr>
              <a:xfrm>
                <a:off x="4807751" y="27691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文字方塊 444"/>
              <p:cNvSpPr txBox="1"/>
              <p:nvPr/>
            </p:nvSpPr>
            <p:spPr>
              <a:xfrm>
                <a:off x="3985994" y="27551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46" name="文字方塊 445"/>
              <p:cNvSpPr txBox="1"/>
              <p:nvPr/>
            </p:nvSpPr>
            <p:spPr>
              <a:xfrm>
                <a:off x="3486741" y="275771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文字方塊 446"/>
              <p:cNvSpPr txBox="1"/>
              <p:nvPr/>
            </p:nvSpPr>
            <p:spPr>
              <a:xfrm>
                <a:off x="8080879" y="36277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48" name="文字方塊 447"/>
              <p:cNvSpPr txBox="1"/>
              <p:nvPr/>
            </p:nvSpPr>
            <p:spPr>
              <a:xfrm>
                <a:off x="7536475" y="364514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文字方塊 448"/>
              <p:cNvSpPr txBox="1"/>
              <p:nvPr/>
            </p:nvSpPr>
            <p:spPr>
              <a:xfrm>
                <a:off x="6714716" y="363109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50" name="文字方塊 449"/>
              <p:cNvSpPr txBox="1"/>
              <p:nvPr/>
            </p:nvSpPr>
            <p:spPr>
              <a:xfrm>
                <a:off x="6215463" y="36336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文字方塊 450"/>
              <p:cNvSpPr txBox="1"/>
              <p:nvPr/>
            </p:nvSpPr>
            <p:spPr>
              <a:xfrm>
                <a:off x="5352156" y="36277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52" name="文字方塊 451"/>
              <p:cNvSpPr txBox="1"/>
              <p:nvPr/>
            </p:nvSpPr>
            <p:spPr>
              <a:xfrm>
                <a:off x="4807751" y="36451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文字方塊 452"/>
              <p:cNvSpPr txBox="1"/>
              <p:nvPr/>
            </p:nvSpPr>
            <p:spPr>
              <a:xfrm>
                <a:off x="3985994" y="363109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54" name="文字方塊 453"/>
              <p:cNvSpPr txBox="1"/>
              <p:nvPr/>
            </p:nvSpPr>
            <p:spPr>
              <a:xfrm>
                <a:off x="3486741" y="363368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文字方塊 454"/>
              <p:cNvSpPr txBox="1"/>
              <p:nvPr/>
            </p:nvSpPr>
            <p:spPr>
              <a:xfrm>
                <a:off x="8080879" y="44527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56" name="文字方塊 455"/>
              <p:cNvSpPr txBox="1"/>
              <p:nvPr/>
            </p:nvSpPr>
            <p:spPr>
              <a:xfrm>
                <a:off x="7536475" y="44700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文字方塊 456"/>
              <p:cNvSpPr txBox="1"/>
              <p:nvPr/>
            </p:nvSpPr>
            <p:spPr>
              <a:xfrm>
                <a:off x="6714716" y="445603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58" name="文字方塊 457"/>
              <p:cNvSpPr txBox="1"/>
              <p:nvPr/>
            </p:nvSpPr>
            <p:spPr>
              <a:xfrm>
                <a:off x="6215463" y="445862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文字方塊 458"/>
              <p:cNvSpPr txBox="1"/>
              <p:nvPr/>
            </p:nvSpPr>
            <p:spPr>
              <a:xfrm>
                <a:off x="5352156" y="44527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60" name="文字方塊 459"/>
              <p:cNvSpPr txBox="1"/>
              <p:nvPr/>
            </p:nvSpPr>
            <p:spPr>
              <a:xfrm>
                <a:off x="4807751" y="44700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文字方塊 460"/>
              <p:cNvSpPr txBox="1"/>
              <p:nvPr/>
            </p:nvSpPr>
            <p:spPr>
              <a:xfrm>
                <a:off x="3985994" y="44560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62" name="文字方塊 461"/>
              <p:cNvSpPr txBox="1"/>
              <p:nvPr/>
            </p:nvSpPr>
            <p:spPr>
              <a:xfrm>
                <a:off x="3486741" y="445862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文字方塊 462"/>
              <p:cNvSpPr txBox="1"/>
              <p:nvPr/>
            </p:nvSpPr>
            <p:spPr>
              <a:xfrm>
                <a:off x="8067666" y="527126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64" name="文字方塊 463"/>
              <p:cNvSpPr txBox="1"/>
              <p:nvPr/>
            </p:nvSpPr>
            <p:spPr>
              <a:xfrm>
                <a:off x="7523262" y="528861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文字方塊 464"/>
              <p:cNvSpPr txBox="1"/>
              <p:nvPr/>
            </p:nvSpPr>
            <p:spPr>
              <a:xfrm>
                <a:off x="6701504" y="527456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66" name="文字方塊 465"/>
              <p:cNvSpPr txBox="1"/>
              <p:nvPr/>
            </p:nvSpPr>
            <p:spPr>
              <a:xfrm>
                <a:off x="6202250" y="527715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文字方塊 466"/>
              <p:cNvSpPr txBox="1"/>
              <p:nvPr/>
            </p:nvSpPr>
            <p:spPr>
              <a:xfrm>
                <a:off x="5338943" y="527125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68" name="文字方塊 467"/>
              <p:cNvSpPr txBox="1"/>
              <p:nvPr/>
            </p:nvSpPr>
            <p:spPr>
              <a:xfrm>
                <a:off x="4794539" y="528861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文字方塊 468"/>
              <p:cNvSpPr txBox="1"/>
              <p:nvPr/>
            </p:nvSpPr>
            <p:spPr>
              <a:xfrm>
                <a:off x="3972781" y="527456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70" name="文字方塊 469"/>
              <p:cNvSpPr txBox="1"/>
              <p:nvPr/>
            </p:nvSpPr>
            <p:spPr>
              <a:xfrm>
                <a:off x="3473527" y="52771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文字方塊 478"/>
              <p:cNvSpPr txBox="1"/>
              <p:nvPr/>
            </p:nvSpPr>
            <p:spPr>
              <a:xfrm>
                <a:off x="9451833" y="275019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80" name="文字方塊 479"/>
              <p:cNvSpPr txBox="1"/>
              <p:nvPr/>
            </p:nvSpPr>
            <p:spPr>
              <a:xfrm>
                <a:off x="8907428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文字方塊 480"/>
              <p:cNvSpPr txBox="1"/>
              <p:nvPr/>
            </p:nvSpPr>
            <p:spPr>
              <a:xfrm>
                <a:off x="9451833" y="362615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82" name="文字方塊 481"/>
              <p:cNvSpPr txBox="1"/>
              <p:nvPr/>
            </p:nvSpPr>
            <p:spPr>
              <a:xfrm>
                <a:off x="8907428" y="364351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文字方塊 482"/>
              <p:cNvSpPr txBox="1"/>
              <p:nvPr/>
            </p:nvSpPr>
            <p:spPr>
              <a:xfrm>
                <a:off x="9451833" y="44510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84" name="文字方塊 483"/>
              <p:cNvSpPr txBox="1"/>
              <p:nvPr/>
            </p:nvSpPr>
            <p:spPr>
              <a:xfrm>
                <a:off x="8907428" y="44684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文字方塊 484"/>
              <p:cNvSpPr txBox="1"/>
              <p:nvPr/>
            </p:nvSpPr>
            <p:spPr>
              <a:xfrm>
                <a:off x="9438619" y="526962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486" name="文字方塊 485"/>
              <p:cNvSpPr txBox="1"/>
              <p:nvPr/>
            </p:nvSpPr>
            <p:spPr>
              <a:xfrm>
                <a:off x="8894215" y="528698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2">
                        <a:lumMod val="75000"/>
                      </a:schemeClr>
                    </a:solidFill>
                  </a:rPr>
                  <a:t>0</a:t>
                </a:r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87" name="直線接點 486"/>
              <p:cNvCxnSpPr/>
              <p:nvPr/>
            </p:nvCxnSpPr>
            <p:spPr>
              <a:xfrm flipH="1">
                <a:off x="5999184" y="1534164"/>
                <a:ext cx="574522" cy="81962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線接點 494"/>
              <p:cNvCxnSpPr/>
              <p:nvPr/>
            </p:nvCxnSpPr>
            <p:spPr>
              <a:xfrm flipH="1">
                <a:off x="5030179" y="2501313"/>
                <a:ext cx="1557253" cy="790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線接點 495"/>
              <p:cNvCxnSpPr/>
              <p:nvPr/>
            </p:nvCxnSpPr>
            <p:spPr>
              <a:xfrm flipH="1">
                <a:off x="7167115" y="1525870"/>
                <a:ext cx="792945" cy="15463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線接點 496"/>
              <p:cNvCxnSpPr/>
              <p:nvPr/>
            </p:nvCxnSpPr>
            <p:spPr>
              <a:xfrm flipH="1">
                <a:off x="2008488" y="4179226"/>
                <a:ext cx="5961622" cy="135377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線接點 498"/>
              <p:cNvCxnSpPr/>
              <p:nvPr/>
            </p:nvCxnSpPr>
            <p:spPr>
              <a:xfrm flipH="1">
                <a:off x="1245419" y="5003272"/>
                <a:ext cx="8106868" cy="182859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線接點 499"/>
              <p:cNvCxnSpPr/>
              <p:nvPr/>
            </p:nvCxnSpPr>
            <p:spPr>
              <a:xfrm flipH="1">
                <a:off x="3003924" y="3325027"/>
                <a:ext cx="6319338" cy="14305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線接點 500"/>
              <p:cNvCxnSpPr/>
              <p:nvPr/>
            </p:nvCxnSpPr>
            <p:spPr>
              <a:xfrm flipH="1">
                <a:off x="3087212" y="3319893"/>
                <a:ext cx="3523044" cy="14003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線接點 501"/>
              <p:cNvCxnSpPr/>
              <p:nvPr/>
            </p:nvCxnSpPr>
            <p:spPr>
              <a:xfrm flipH="1">
                <a:off x="3233471" y="4159732"/>
                <a:ext cx="6092856" cy="13401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線接點 506"/>
              <p:cNvCxnSpPr/>
              <p:nvPr/>
            </p:nvCxnSpPr>
            <p:spPr>
              <a:xfrm flipH="1">
                <a:off x="5509840" y="2536648"/>
                <a:ext cx="390264" cy="11319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接點 509"/>
              <p:cNvCxnSpPr/>
              <p:nvPr/>
            </p:nvCxnSpPr>
            <p:spPr>
              <a:xfrm>
                <a:off x="6859587" y="179773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線接點 511"/>
              <p:cNvCxnSpPr/>
              <p:nvPr/>
            </p:nvCxnSpPr>
            <p:spPr>
              <a:xfrm flipV="1">
                <a:off x="3137149" y="4995533"/>
                <a:ext cx="2104238" cy="18202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線接點 512"/>
              <p:cNvCxnSpPr/>
              <p:nvPr/>
            </p:nvCxnSpPr>
            <p:spPr>
              <a:xfrm>
                <a:off x="8225749" y="18046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線接點 513"/>
              <p:cNvCxnSpPr/>
              <p:nvPr/>
            </p:nvCxnSpPr>
            <p:spPr>
              <a:xfrm flipV="1">
                <a:off x="1636387" y="4171759"/>
                <a:ext cx="2239072" cy="13778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線接點 514"/>
              <p:cNvCxnSpPr/>
              <p:nvPr/>
            </p:nvCxnSpPr>
            <p:spPr>
              <a:xfrm>
                <a:off x="5519408" y="2638605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線接點 515"/>
              <p:cNvCxnSpPr/>
              <p:nvPr/>
            </p:nvCxnSpPr>
            <p:spPr>
              <a:xfrm flipH="1">
                <a:off x="4227484" y="5115626"/>
                <a:ext cx="360722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線接點 516"/>
              <p:cNvCxnSpPr/>
              <p:nvPr/>
            </p:nvCxnSpPr>
            <p:spPr>
              <a:xfrm>
                <a:off x="5530625" y="34491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線接點 538"/>
              <p:cNvCxnSpPr/>
              <p:nvPr/>
            </p:nvCxnSpPr>
            <p:spPr>
              <a:xfrm flipH="1">
                <a:off x="4266555" y="2573738"/>
                <a:ext cx="351825" cy="629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線接點 539"/>
              <p:cNvCxnSpPr/>
              <p:nvPr/>
            </p:nvCxnSpPr>
            <p:spPr>
              <a:xfrm>
                <a:off x="4262522" y="26367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線接點 540"/>
              <p:cNvCxnSpPr/>
              <p:nvPr/>
            </p:nvCxnSpPr>
            <p:spPr>
              <a:xfrm flipH="1">
                <a:off x="4248218" y="3429018"/>
                <a:ext cx="339989" cy="4016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線接點 541"/>
              <p:cNvCxnSpPr/>
              <p:nvPr/>
            </p:nvCxnSpPr>
            <p:spPr>
              <a:xfrm>
                <a:off x="4228184" y="346551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線接點 542"/>
              <p:cNvCxnSpPr/>
              <p:nvPr/>
            </p:nvCxnSpPr>
            <p:spPr>
              <a:xfrm flipH="1">
                <a:off x="4227484" y="4264594"/>
                <a:ext cx="408051" cy="5524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線接點 543"/>
              <p:cNvCxnSpPr/>
              <p:nvPr/>
            </p:nvCxnSpPr>
            <p:spPr>
              <a:xfrm>
                <a:off x="4228184" y="431845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線接點 544"/>
              <p:cNvCxnSpPr/>
              <p:nvPr/>
            </p:nvCxnSpPr>
            <p:spPr>
              <a:xfrm flipH="1">
                <a:off x="5519408" y="1650374"/>
                <a:ext cx="298116" cy="10323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線接點 545"/>
              <p:cNvCxnSpPr/>
              <p:nvPr/>
            </p:nvCxnSpPr>
            <p:spPr>
              <a:xfrm>
                <a:off x="4208033" y="5115626"/>
                <a:ext cx="6816" cy="10219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線接點 546"/>
              <p:cNvCxnSpPr/>
              <p:nvPr/>
            </p:nvCxnSpPr>
            <p:spPr>
              <a:xfrm flipH="1">
                <a:off x="2253585" y="3460110"/>
                <a:ext cx="402232" cy="179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線接點 547"/>
              <p:cNvCxnSpPr/>
              <p:nvPr/>
            </p:nvCxnSpPr>
            <p:spPr>
              <a:xfrm>
                <a:off x="2264281" y="34643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線接點 548"/>
              <p:cNvCxnSpPr/>
              <p:nvPr/>
            </p:nvCxnSpPr>
            <p:spPr>
              <a:xfrm flipH="1">
                <a:off x="2366541" y="4291495"/>
                <a:ext cx="347149" cy="3477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線接點 549"/>
              <p:cNvCxnSpPr/>
              <p:nvPr/>
            </p:nvCxnSpPr>
            <p:spPr>
              <a:xfrm>
                <a:off x="2323849" y="4320689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線接點 550"/>
              <p:cNvCxnSpPr/>
              <p:nvPr/>
            </p:nvCxnSpPr>
            <p:spPr>
              <a:xfrm flipH="1">
                <a:off x="2323849" y="5127221"/>
                <a:ext cx="348981" cy="331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線接點 551"/>
              <p:cNvCxnSpPr/>
              <p:nvPr/>
            </p:nvCxnSpPr>
            <p:spPr>
              <a:xfrm>
                <a:off x="2324799" y="51446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接點 554"/>
              <p:cNvCxnSpPr/>
              <p:nvPr/>
            </p:nvCxnSpPr>
            <p:spPr>
              <a:xfrm flipH="1">
                <a:off x="635520" y="3472073"/>
                <a:ext cx="398785" cy="2325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線接點 555"/>
              <p:cNvCxnSpPr/>
              <p:nvPr/>
            </p:nvCxnSpPr>
            <p:spPr>
              <a:xfrm flipH="1">
                <a:off x="629845" y="3483790"/>
                <a:ext cx="1322" cy="775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線接點 556"/>
              <p:cNvCxnSpPr/>
              <p:nvPr/>
            </p:nvCxnSpPr>
            <p:spPr>
              <a:xfrm flipH="1">
                <a:off x="629845" y="4291495"/>
                <a:ext cx="326617" cy="184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線接點 557"/>
              <p:cNvCxnSpPr/>
              <p:nvPr/>
            </p:nvCxnSpPr>
            <p:spPr>
              <a:xfrm>
                <a:off x="599852" y="429374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線接點 558"/>
              <p:cNvCxnSpPr/>
              <p:nvPr/>
            </p:nvCxnSpPr>
            <p:spPr>
              <a:xfrm flipH="1" flipV="1">
                <a:off x="599852" y="5152279"/>
                <a:ext cx="325748" cy="81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線接點 559"/>
              <p:cNvCxnSpPr/>
              <p:nvPr/>
            </p:nvCxnSpPr>
            <p:spPr>
              <a:xfrm>
                <a:off x="588489" y="51522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線接點 571"/>
              <p:cNvCxnSpPr/>
              <p:nvPr/>
            </p:nvCxnSpPr>
            <p:spPr>
              <a:xfrm flipH="1">
                <a:off x="6859587" y="1679906"/>
                <a:ext cx="223530" cy="109528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線接點 572"/>
              <p:cNvCxnSpPr/>
              <p:nvPr/>
            </p:nvCxnSpPr>
            <p:spPr>
              <a:xfrm>
                <a:off x="4206184" y="1717369"/>
                <a:ext cx="194" cy="16072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7" name="文字方塊 576"/>
            <p:cNvSpPr txBox="1"/>
            <p:nvPr/>
          </p:nvSpPr>
          <p:spPr>
            <a:xfrm>
              <a:off x="7802505" y="3352599"/>
              <a:ext cx="428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/>
                <a:t>…</a:t>
              </a:r>
              <a:endParaRPr lang="zh-TW" altLang="en-US" sz="4000" dirty="0"/>
            </a:p>
          </p:txBody>
        </p:sp>
        <p:sp>
          <p:nvSpPr>
            <p:cNvPr id="578" name="矩形 577"/>
            <p:cNvSpPr/>
            <p:nvPr/>
          </p:nvSpPr>
          <p:spPr>
            <a:xfrm>
              <a:off x="56004" y="2749147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56006" y="1932219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文字方塊 579"/>
            <p:cNvSpPr txBox="1"/>
            <p:nvPr/>
          </p:nvSpPr>
          <p:spPr>
            <a:xfrm>
              <a:off x="11178667" y="999181"/>
              <a:ext cx="691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A31</a:t>
              </a:r>
              <a:endParaRPr lang="zh-TW" altLang="en-US" dirty="0"/>
            </a:p>
          </p:txBody>
        </p:sp>
        <p:grpSp>
          <p:nvGrpSpPr>
            <p:cNvPr id="581" name="群組 580"/>
            <p:cNvGrpSpPr/>
            <p:nvPr/>
          </p:nvGrpSpPr>
          <p:grpSpPr>
            <a:xfrm>
              <a:off x="385990" y="1293751"/>
              <a:ext cx="229397" cy="637813"/>
              <a:chOff x="2755176" y="871141"/>
              <a:chExt cx="326161" cy="818944"/>
            </a:xfrm>
          </p:grpSpPr>
          <p:cxnSp>
            <p:nvCxnSpPr>
              <p:cNvPr id="582" name="直線接點 581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線接點 582"/>
              <p:cNvCxnSpPr/>
              <p:nvPr/>
            </p:nvCxnSpPr>
            <p:spPr>
              <a:xfrm flipH="1">
                <a:off x="2760643" y="1234118"/>
                <a:ext cx="320694" cy="3054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直線接點 583"/>
              <p:cNvCxnSpPr/>
              <p:nvPr/>
            </p:nvCxnSpPr>
            <p:spPr>
              <a:xfrm>
                <a:off x="2755176" y="1528107"/>
                <a:ext cx="0" cy="1619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群組 584"/>
            <p:cNvGrpSpPr/>
            <p:nvPr/>
          </p:nvGrpSpPr>
          <p:grpSpPr>
            <a:xfrm>
              <a:off x="401604" y="2380190"/>
              <a:ext cx="220481" cy="381008"/>
              <a:chOff x="2767850" y="871141"/>
              <a:chExt cx="313484" cy="817169"/>
            </a:xfrm>
          </p:grpSpPr>
          <p:cxnSp>
            <p:nvCxnSpPr>
              <p:cNvPr id="586" name="直線接點 585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接點 586"/>
              <p:cNvCxnSpPr/>
              <p:nvPr/>
            </p:nvCxnSpPr>
            <p:spPr>
              <a:xfrm flipH="1">
                <a:off x="2806794" y="1234117"/>
                <a:ext cx="274540" cy="2842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接點 587"/>
              <p:cNvCxnSpPr/>
              <p:nvPr/>
            </p:nvCxnSpPr>
            <p:spPr>
              <a:xfrm>
                <a:off x="2767850" y="1526333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9" name="矩形 588"/>
            <p:cNvSpPr/>
            <p:nvPr/>
          </p:nvSpPr>
          <p:spPr>
            <a:xfrm>
              <a:off x="56004" y="3583890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90" name="群組 589"/>
            <p:cNvGrpSpPr/>
            <p:nvPr/>
          </p:nvGrpSpPr>
          <p:grpSpPr>
            <a:xfrm>
              <a:off x="432556" y="3201663"/>
              <a:ext cx="199583" cy="387578"/>
              <a:chOff x="2797565" y="871141"/>
              <a:chExt cx="283770" cy="831261"/>
            </a:xfrm>
          </p:grpSpPr>
          <p:cxnSp>
            <p:nvCxnSpPr>
              <p:cNvPr id="591" name="直線接點 590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接點 591"/>
              <p:cNvCxnSpPr/>
              <p:nvPr/>
            </p:nvCxnSpPr>
            <p:spPr>
              <a:xfrm flipH="1">
                <a:off x="2803839" y="1234117"/>
                <a:ext cx="277496" cy="3146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接點 592"/>
              <p:cNvCxnSpPr/>
              <p:nvPr/>
            </p:nvCxnSpPr>
            <p:spPr>
              <a:xfrm>
                <a:off x="2797565" y="1556182"/>
                <a:ext cx="0" cy="146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" name="矩形 593"/>
            <p:cNvSpPr/>
            <p:nvPr/>
          </p:nvSpPr>
          <p:spPr>
            <a:xfrm>
              <a:off x="56004" y="4431242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95" name="群組 594"/>
            <p:cNvGrpSpPr/>
            <p:nvPr/>
          </p:nvGrpSpPr>
          <p:grpSpPr>
            <a:xfrm>
              <a:off x="424771" y="4049015"/>
              <a:ext cx="207358" cy="388099"/>
              <a:chOff x="2786508" y="871141"/>
              <a:chExt cx="294826" cy="832377"/>
            </a:xfrm>
          </p:grpSpPr>
          <p:cxnSp>
            <p:nvCxnSpPr>
              <p:cNvPr id="596" name="直線接點 595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接點 596"/>
              <p:cNvCxnSpPr/>
              <p:nvPr/>
            </p:nvCxnSpPr>
            <p:spPr>
              <a:xfrm flipH="1">
                <a:off x="2786508" y="1234118"/>
                <a:ext cx="294826" cy="302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接點 597"/>
              <p:cNvCxnSpPr/>
              <p:nvPr/>
            </p:nvCxnSpPr>
            <p:spPr>
              <a:xfrm>
                <a:off x="2792508" y="154154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9" name="矩形 598"/>
            <p:cNvSpPr/>
            <p:nvPr/>
          </p:nvSpPr>
          <p:spPr>
            <a:xfrm>
              <a:off x="56004" y="5272009"/>
              <a:ext cx="1105362" cy="4525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00" name="群組 599"/>
            <p:cNvGrpSpPr/>
            <p:nvPr/>
          </p:nvGrpSpPr>
          <p:grpSpPr>
            <a:xfrm>
              <a:off x="401598" y="4889782"/>
              <a:ext cx="230528" cy="374866"/>
              <a:chOff x="2753564" y="871141"/>
              <a:chExt cx="327770" cy="803997"/>
            </a:xfrm>
          </p:grpSpPr>
          <p:cxnSp>
            <p:nvCxnSpPr>
              <p:cNvPr id="601" name="直線接點 600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接點 601"/>
              <p:cNvCxnSpPr/>
              <p:nvPr/>
            </p:nvCxnSpPr>
            <p:spPr>
              <a:xfrm flipH="1">
                <a:off x="2778153" y="1234117"/>
                <a:ext cx="303181" cy="294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線接點 602"/>
              <p:cNvCxnSpPr/>
              <p:nvPr/>
            </p:nvCxnSpPr>
            <p:spPr>
              <a:xfrm>
                <a:off x="2753564" y="151316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4" name="文字方塊 603"/>
            <p:cNvSpPr txBox="1"/>
            <p:nvPr/>
          </p:nvSpPr>
          <p:spPr>
            <a:xfrm>
              <a:off x="742666" y="198098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05" name="文字方塊 604"/>
            <p:cNvSpPr txBox="1"/>
            <p:nvPr/>
          </p:nvSpPr>
          <p:spPr>
            <a:xfrm>
              <a:off x="243413" y="198357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606" name="直線接點 605"/>
            <p:cNvCxnSpPr/>
            <p:nvPr/>
          </p:nvCxnSpPr>
          <p:spPr>
            <a:xfrm>
              <a:off x="640731" y="5724525"/>
              <a:ext cx="1" cy="2826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7" name="文字方塊 606"/>
            <p:cNvSpPr txBox="1"/>
            <p:nvPr/>
          </p:nvSpPr>
          <p:spPr>
            <a:xfrm>
              <a:off x="11161867" y="6008663"/>
              <a:ext cx="738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R31</a:t>
              </a:r>
              <a:endParaRPr lang="zh-TW" altLang="en-US" dirty="0"/>
            </a:p>
          </p:txBody>
        </p:sp>
        <p:sp>
          <p:nvSpPr>
            <p:cNvPr id="608" name="文字方塊 607"/>
            <p:cNvSpPr txBox="1"/>
            <p:nvPr/>
          </p:nvSpPr>
          <p:spPr>
            <a:xfrm>
              <a:off x="742666" y="282329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09" name="文字方塊 608"/>
            <p:cNvSpPr txBox="1"/>
            <p:nvPr/>
          </p:nvSpPr>
          <p:spPr>
            <a:xfrm>
              <a:off x="243413" y="282588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0" name="文字方塊 609"/>
            <p:cNvSpPr txBox="1"/>
            <p:nvPr/>
          </p:nvSpPr>
          <p:spPr>
            <a:xfrm>
              <a:off x="738226" y="3629741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11" name="文字方塊 610"/>
            <p:cNvSpPr txBox="1"/>
            <p:nvPr/>
          </p:nvSpPr>
          <p:spPr>
            <a:xfrm>
              <a:off x="238972" y="3632331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2" name="文字方塊 611"/>
            <p:cNvSpPr txBox="1"/>
            <p:nvPr/>
          </p:nvSpPr>
          <p:spPr>
            <a:xfrm>
              <a:off x="742297" y="449175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13" name="文字方塊 612"/>
            <p:cNvSpPr txBox="1"/>
            <p:nvPr/>
          </p:nvSpPr>
          <p:spPr>
            <a:xfrm>
              <a:off x="243043" y="449434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4" name="文字方塊 613"/>
            <p:cNvSpPr txBox="1"/>
            <p:nvPr/>
          </p:nvSpPr>
          <p:spPr>
            <a:xfrm>
              <a:off x="740885" y="533389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15" name="文字方塊 614"/>
            <p:cNvSpPr txBox="1"/>
            <p:nvPr/>
          </p:nvSpPr>
          <p:spPr>
            <a:xfrm>
              <a:off x="241631" y="533648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616" name="直線接點 615"/>
            <p:cNvCxnSpPr/>
            <p:nvPr/>
          </p:nvCxnSpPr>
          <p:spPr>
            <a:xfrm flipH="1">
              <a:off x="8519937" y="2542958"/>
              <a:ext cx="3008046" cy="9212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/>
            <p:nvPr/>
          </p:nvCxnSpPr>
          <p:spPr>
            <a:xfrm flipH="1">
              <a:off x="8203904" y="2556377"/>
              <a:ext cx="1983771" cy="7508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/>
            <p:nvPr/>
          </p:nvCxnSpPr>
          <p:spPr>
            <a:xfrm flipH="1">
              <a:off x="10598425" y="1576446"/>
              <a:ext cx="918892" cy="186405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/>
            <p:nvPr/>
          </p:nvCxnSpPr>
          <p:spPr>
            <a:xfrm flipH="1">
              <a:off x="7883095" y="4238567"/>
              <a:ext cx="2291733" cy="11092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接點 619"/>
            <p:cNvCxnSpPr/>
            <p:nvPr/>
          </p:nvCxnSpPr>
          <p:spPr>
            <a:xfrm flipH="1">
              <a:off x="8119003" y="3367684"/>
              <a:ext cx="2065689" cy="19746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文字方塊 470"/>
          <p:cNvSpPr txBox="1"/>
          <p:nvPr/>
        </p:nvSpPr>
        <p:spPr>
          <a:xfrm>
            <a:off x="3636862" y="5106048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0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2" name="文字方塊 471"/>
          <p:cNvSpPr txBox="1"/>
          <p:nvPr/>
        </p:nvSpPr>
        <p:spPr>
          <a:xfrm>
            <a:off x="4022577" y="1537714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2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258</Words>
  <Application>Microsoft Office PowerPoint</Application>
  <PresentationFormat>寬螢幕</PresentationFormat>
  <Paragraphs>190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周碩鴻</cp:lastModifiedBy>
  <cp:revision>61</cp:revision>
  <dcterms:created xsi:type="dcterms:W3CDTF">2018-05-29T05:50:58Z</dcterms:created>
  <dcterms:modified xsi:type="dcterms:W3CDTF">2019-05-15T11:15:50Z</dcterms:modified>
</cp:coreProperties>
</file>