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39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7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8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3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C61B-2E1F-44F6-81CF-13EEB8129C9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AA5B-1BAB-4856-B03A-4AC97FD86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4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flipH="1">
            <a:off x="1819524" y="542538"/>
            <a:ext cx="324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082883" y="1527200"/>
            <a:ext cx="733750" cy="78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8227163" y="5900936"/>
            <a:ext cx="3327247" cy="14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264729" y="3521512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/>
              <a:t>rt</a:t>
            </a:r>
            <a:endParaRPr lang="en-US" altLang="zh-TW" sz="1100" dirty="0" smtClean="0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11668803" y="4734018"/>
            <a:ext cx="245338" cy="26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0543830" y="1629148"/>
            <a:ext cx="1007216" cy="16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33" idx="3"/>
          </p:cNvCxnSpPr>
          <p:nvPr/>
        </p:nvCxnSpPr>
        <p:spPr>
          <a:xfrm flipH="1">
            <a:off x="11540863" y="1632047"/>
            <a:ext cx="20367" cy="29260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2994485" y="3485182"/>
            <a:ext cx="3374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5967729" y="2135396"/>
            <a:ext cx="898645" cy="2207981"/>
            <a:chOff x="5984728" y="1363236"/>
            <a:chExt cx="898645" cy="2207981"/>
          </a:xfrm>
        </p:grpSpPr>
        <p:cxnSp>
          <p:nvCxnSpPr>
            <p:cNvPr id="16" name="直線接點 15"/>
            <p:cNvCxnSpPr/>
            <p:nvPr/>
          </p:nvCxnSpPr>
          <p:spPr>
            <a:xfrm flipH="1">
              <a:off x="5984728" y="1363236"/>
              <a:ext cx="255916" cy="396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6231670" y="1367200"/>
              <a:ext cx="2410" cy="146873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6222003" y="2822081"/>
              <a:ext cx="661370" cy="749136"/>
              <a:chOff x="6222003" y="2822081"/>
              <a:chExt cx="661370" cy="749136"/>
            </a:xfrm>
          </p:grpSpPr>
          <p:cxnSp>
            <p:nvCxnSpPr>
              <p:cNvPr id="19" name="直線接點 18"/>
              <p:cNvCxnSpPr/>
              <p:nvPr/>
            </p:nvCxnSpPr>
            <p:spPr>
              <a:xfrm flipH="1" flipV="1">
                <a:off x="6222003" y="2829999"/>
                <a:ext cx="651191" cy="5938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flipH="1">
                <a:off x="6876992" y="2822081"/>
                <a:ext cx="6381" cy="74913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群組 20"/>
          <p:cNvGrpSpPr/>
          <p:nvPr/>
        </p:nvGrpSpPr>
        <p:grpSpPr>
          <a:xfrm>
            <a:off x="1322225" y="1017911"/>
            <a:ext cx="8506046" cy="223695"/>
            <a:chOff x="1339224" y="245751"/>
            <a:chExt cx="8506046" cy="223695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1347889" y="249319"/>
              <a:ext cx="4435" cy="22012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1339224" y="245751"/>
              <a:ext cx="8506046" cy="134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接點 23"/>
          <p:cNvCxnSpPr/>
          <p:nvPr/>
        </p:nvCxnSpPr>
        <p:spPr>
          <a:xfrm flipH="1" flipV="1">
            <a:off x="7084931" y="5742868"/>
            <a:ext cx="1142232" cy="172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8804691" y="4905432"/>
            <a:ext cx="2677394" cy="572546"/>
            <a:chOff x="8821690" y="4133272"/>
            <a:chExt cx="2677394" cy="572546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8821690" y="4703991"/>
              <a:ext cx="2558473" cy="18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V="1">
              <a:off x="11222258" y="4133272"/>
              <a:ext cx="276826" cy="2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10136576" y="4599759"/>
            <a:ext cx="1345509" cy="1462"/>
            <a:chOff x="10299879" y="3827599"/>
            <a:chExt cx="1345509" cy="1462"/>
          </a:xfrm>
        </p:grpSpPr>
        <p:cxnSp>
          <p:nvCxnSpPr>
            <p:cNvPr id="29" name="直線單箭頭接點 28"/>
            <p:cNvCxnSpPr/>
            <p:nvPr/>
          </p:nvCxnSpPr>
          <p:spPr>
            <a:xfrm>
              <a:off x="11289747" y="3827988"/>
              <a:ext cx="35564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10299879" y="3827599"/>
              <a:ext cx="1150799" cy="14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11444677" y="4436977"/>
            <a:ext cx="238515" cy="576172"/>
            <a:chOff x="6606400" y="3354411"/>
            <a:chExt cx="424222" cy="731915"/>
          </a:xfrm>
          <a:solidFill>
            <a:schemeClr val="accent1">
              <a:lumMod val="75000"/>
            </a:schemeClr>
          </a:solidFill>
        </p:grpSpPr>
        <p:sp>
          <p:nvSpPr>
            <p:cNvPr id="32" name="流程圖: 人工作業 31"/>
            <p:cNvSpPr/>
            <p:nvPr/>
          </p:nvSpPr>
          <p:spPr>
            <a:xfrm rot="16200000">
              <a:off x="6502075" y="3557779"/>
              <a:ext cx="709165" cy="347929"/>
            </a:xfrm>
            <a:prstGeom prst="flowChartManualOperation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16387" y="3354411"/>
              <a:ext cx="16108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606400" y="3710060"/>
              <a:ext cx="22490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</p:grpSp>
      <p:cxnSp>
        <p:nvCxnSpPr>
          <p:cNvPr id="35" name="直線接點 34"/>
          <p:cNvCxnSpPr/>
          <p:nvPr/>
        </p:nvCxnSpPr>
        <p:spPr>
          <a:xfrm>
            <a:off x="2690928" y="1559278"/>
            <a:ext cx="117" cy="7868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3284078" y="3700585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270311" y="5107493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stCxn id="195" idx="3"/>
            <a:endCxn id="281" idx="1"/>
          </p:cNvCxnSpPr>
          <p:nvPr/>
        </p:nvCxnSpPr>
        <p:spPr>
          <a:xfrm flipV="1">
            <a:off x="8704453" y="1626097"/>
            <a:ext cx="2360910" cy="232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1561230" y="5897604"/>
            <a:ext cx="1" cy="5538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 flipV="1">
            <a:off x="1471723" y="1257136"/>
            <a:ext cx="4435944" cy="9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4989780" y="1257333"/>
            <a:ext cx="4335875" cy="31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9305458" y="1269406"/>
            <a:ext cx="12577" cy="1328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8370281" y="1906490"/>
            <a:ext cx="3173" cy="187414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6149371" y="2018952"/>
            <a:ext cx="995979" cy="91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7153437" y="2010916"/>
            <a:ext cx="2410" cy="356365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16707" y="5381134"/>
            <a:ext cx="383289" cy="655209"/>
            <a:chOff x="6638927" y="3377161"/>
            <a:chExt cx="391695" cy="709165"/>
          </a:xfrm>
          <a:solidFill>
            <a:schemeClr val="accent1">
              <a:lumMod val="75000"/>
            </a:schemeClr>
          </a:solidFill>
        </p:grpSpPr>
        <p:sp>
          <p:nvSpPr>
            <p:cNvPr id="47" name="流程圖: 人工作業 46"/>
            <p:cNvSpPr/>
            <p:nvPr/>
          </p:nvSpPr>
          <p:spPr>
            <a:xfrm rot="16200000">
              <a:off x="6502075" y="3557779"/>
              <a:ext cx="709165" cy="347929"/>
            </a:xfrm>
            <a:prstGeom prst="flowChartManualOperation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648914" y="3416362"/>
              <a:ext cx="16108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</a:t>
              </a:r>
              <a:endParaRPr lang="zh-TW" altLang="en-US" sz="14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638927" y="3702316"/>
              <a:ext cx="22490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6216230" y="5149122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RegDst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6</a:t>
            </a:r>
            <a:endParaRPr lang="en-US" altLang="zh-TW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6308624" y="5095628"/>
            <a:ext cx="970620" cy="150804"/>
            <a:chOff x="6325623" y="4323468"/>
            <a:chExt cx="970620" cy="150804"/>
          </a:xfrm>
        </p:grpSpPr>
        <p:cxnSp>
          <p:nvCxnSpPr>
            <p:cNvPr id="52" name="直線接點 51"/>
            <p:cNvCxnSpPr/>
            <p:nvPr/>
          </p:nvCxnSpPr>
          <p:spPr>
            <a:xfrm flipH="1">
              <a:off x="6325623" y="4390749"/>
              <a:ext cx="572324" cy="1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6723919" y="4390538"/>
              <a:ext cx="572324" cy="1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6764456" y="4323468"/>
              <a:ext cx="138282" cy="1508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3170642" y="1319915"/>
            <a:ext cx="6148347" cy="5136104"/>
            <a:chOff x="3187641" y="547755"/>
            <a:chExt cx="6148347" cy="5136104"/>
          </a:xfrm>
        </p:grpSpPr>
        <p:grpSp>
          <p:nvGrpSpPr>
            <p:cNvPr id="56" name="群組 55"/>
            <p:cNvGrpSpPr/>
            <p:nvPr/>
          </p:nvGrpSpPr>
          <p:grpSpPr>
            <a:xfrm>
              <a:off x="3187641" y="547755"/>
              <a:ext cx="6148347" cy="5136104"/>
              <a:chOff x="3187641" y="547755"/>
              <a:chExt cx="6148347" cy="51361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3348904" y="5089293"/>
                <a:ext cx="2633028" cy="3605"/>
                <a:chOff x="3348904" y="5089293"/>
                <a:chExt cx="2633028" cy="3605"/>
              </a:xfrm>
            </p:grpSpPr>
            <p:cxnSp>
              <p:nvCxnSpPr>
                <p:cNvPr id="149" name="直線接點 148"/>
                <p:cNvCxnSpPr/>
                <p:nvPr/>
              </p:nvCxnSpPr>
              <p:spPr>
                <a:xfrm flipH="1">
                  <a:off x="5486466" y="5092898"/>
                  <a:ext cx="49546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/>
                <p:cNvCxnSpPr/>
                <p:nvPr/>
              </p:nvCxnSpPr>
              <p:spPr>
                <a:xfrm flipH="1">
                  <a:off x="3348904" y="5089293"/>
                  <a:ext cx="2187705" cy="36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群組 58"/>
              <p:cNvGrpSpPr/>
              <p:nvPr/>
            </p:nvGrpSpPr>
            <p:grpSpPr>
              <a:xfrm>
                <a:off x="3187641" y="547755"/>
                <a:ext cx="2781985" cy="5136104"/>
                <a:chOff x="3187641" y="547755"/>
                <a:chExt cx="2781985" cy="5136104"/>
              </a:xfrm>
            </p:grpSpPr>
            <p:grpSp>
              <p:nvGrpSpPr>
                <p:cNvPr id="125" name="群組 124"/>
                <p:cNvGrpSpPr/>
                <p:nvPr/>
              </p:nvGrpSpPr>
              <p:grpSpPr>
                <a:xfrm>
                  <a:off x="3187641" y="547755"/>
                  <a:ext cx="2781985" cy="4539982"/>
                  <a:chOff x="3187641" y="547755"/>
                  <a:chExt cx="2781985" cy="4539982"/>
                </a:xfrm>
              </p:grpSpPr>
              <p:grpSp>
                <p:nvGrpSpPr>
                  <p:cNvPr id="127" name="群組 126"/>
                  <p:cNvGrpSpPr/>
                  <p:nvPr/>
                </p:nvGrpSpPr>
                <p:grpSpPr>
                  <a:xfrm>
                    <a:off x="3187641" y="547755"/>
                    <a:ext cx="2781985" cy="4539982"/>
                    <a:chOff x="3187641" y="547755"/>
                    <a:chExt cx="2781985" cy="4539982"/>
                  </a:xfrm>
                </p:grpSpPr>
                <p:cxnSp>
                  <p:nvCxnSpPr>
                    <p:cNvPr id="131" name="直線單箭頭接點 130"/>
                    <p:cNvCxnSpPr/>
                    <p:nvPr/>
                  </p:nvCxnSpPr>
                  <p:spPr>
                    <a:xfrm>
                      <a:off x="3187641" y="2713022"/>
                      <a:ext cx="87291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2" name="群組 131"/>
                    <p:cNvGrpSpPr/>
                    <p:nvPr/>
                  </p:nvGrpSpPr>
                  <p:grpSpPr>
                    <a:xfrm>
                      <a:off x="3864607" y="2386615"/>
                      <a:ext cx="2105019" cy="1663133"/>
                      <a:chOff x="3810902" y="2448164"/>
                      <a:chExt cx="2105019" cy="1663133"/>
                    </a:xfrm>
                  </p:grpSpPr>
                  <p:grpSp>
                    <p:nvGrpSpPr>
                      <p:cNvPr id="140" name="群組 139"/>
                      <p:cNvGrpSpPr/>
                      <p:nvPr/>
                    </p:nvGrpSpPr>
                    <p:grpSpPr>
                      <a:xfrm>
                        <a:off x="3810902" y="2448164"/>
                        <a:ext cx="2105019" cy="1663133"/>
                        <a:chOff x="3810902" y="2448164"/>
                        <a:chExt cx="2105019" cy="1663133"/>
                      </a:xfrm>
                    </p:grpSpPr>
                    <p:sp>
                      <p:nvSpPr>
                        <p:cNvPr id="147" name="矩形 146"/>
                        <p:cNvSpPr/>
                        <p:nvPr/>
                      </p:nvSpPr>
                      <p:spPr>
                        <a:xfrm>
                          <a:off x="4006849" y="2448164"/>
                          <a:ext cx="1700759" cy="166313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148" name="文字方塊 147"/>
                        <p:cNvSpPr txBox="1"/>
                        <p:nvPr/>
                      </p:nvSpPr>
                      <p:spPr>
                        <a:xfrm>
                          <a:off x="3810902" y="2992201"/>
                          <a:ext cx="2105019" cy="488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Register</a:t>
                          </a:r>
                        </a:p>
                        <a:p>
                          <a:pPr algn="ctr"/>
                          <a:r>
                            <a:rPr lang="en-US" altLang="zh-TW" sz="1400" dirty="0" smtClean="0"/>
                            <a:t>File</a:t>
                          </a:r>
                          <a:endParaRPr lang="zh-TW" altLang="en-US" sz="1400" dirty="0"/>
                        </a:p>
                      </p:txBody>
                    </p:sp>
                  </p:grpSp>
                  <p:sp>
                    <p:nvSpPr>
                      <p:cNvPr id="141" name="文字方塊 140"/>
                      <p:cNvSpPr txBox="1"/>
                      <p:nvPr/>
                    </p:nvSpPr>
                    <p:spPr>
                      <a:xfrm>
                        <a:off x="3891247" y="2616442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 smtClean="0"/>
                          <a:t>RN1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2" name="文字方塊 141"/>
                      <p:cNvSpPr txBox="1"/>
                      <p:nvPr/>
                    </p:nvSpPr>
                    <p:spPr>
                      <a:xfrm>
                        <a:off x="3900099" y="2897486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 smtClean="0"/>
                          <a:t>RN2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3" name="文字方塊 142"/>
                      <p:cNvSpPr txBox="1"/>
                      <p:nvPr/>
                    </p:nvSpPr>
                    <p:spPr>
                      <a:xfrm>
                        <a:off x="3900099" y="3160479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 smtClean="0"/>
                          <a:t>WN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4" name="文字方塊 143"/>
                      <p:cNvSpPr txBox="1"/>
                      <p:nvPr/>
                    </p:nvSpPr>
                    <p:spPr>
                      <a:xfrm>
                        <a:off x="3900099" y="3421098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 smtClean="0"/>
                          <a:t>WD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5" name="文字方塊 144"/>
                      <p:cNvSpPr txBox="1"/>
                      <p:nvPr/>
                    </p:nvSpPr>
                    <p:spPr>
                      <a:xfrm>
                        <a:off x="5171652" y="2833092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 smtClean="0"/>
                          <a:t>RD1</a:t>
                        </a:r>
                        <a:endParaRPr lang="zh-TW" altLang="en-US" sz="1400" dirty="0"/>
                      </a:p>
                    </p:txBody>
                  </p:sp>
                  <p:sp>
                    <p:nvSpPr>
                      <p:cNvPr id="146" name="文字方塊 145"/>
                      <p:cNvSpPr txBox="1"/>
                      <p:nvPr/>
                    </p:nvSpPr>
                    <p:spPr>
                      <a:xfrm>
                        <a:off x="5171652" y="3318306"/>
                        <a:ext cx="6590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 smtClean="0"/>
                          <a:t>RD2</a:t>
                        </a:r>
                        <a:endParaRPr lang="zh-TW" altLang="en-US" sz="1400" dirty="0"/>
                      </a:p>
                    </p:txBody>
                  </p:sp>
                </p:grpSp>
                <p:grpSp>
                  <p:nvGrpSpPr>
                    <p:cNvPr id="133" name="群組 132"/>
                    <p:cNvGrpSpPr/>
                    <p:nvPr/>
                  </p:nvGrpSpPr>
                  <p:grpSpPr>
                    <a:xfrm>
                      <a:off x="3348904" y="547755"/>
                      <a:ext cx="2150471" cy="4539982"/>
                      <a:chOff x="3348904" y="547755"/>
                      <a:chExt cx="2150471" cy="4539982"/>
                    </a:xfrm>
                  </p:grpSpPr>
                  <p:grpSp>
                    <p:nvGrpSpPr>
                      <p:cNvPr id="134" name="群組 133"/>
                      <p:cNvGrpSpPr/>
                      <p:nvPr/>
                    </p:nvGrpSpPr>
                    <p:grpSpPr>
                      <a:xfrm>
                        <a:off x="4163610" y="547755"/>
                        <a:ext cx="1335765" cy="813071"/>
                        <a:chOff x="4602479" y="649969"/>
                        <a:chExt cx="1335765" cy="813071"/>
                      </a:xfrm>
                    </p:grpSpPr>
                    <p:sp>
                      <p:nvSpPr>
                        <p:cNvPr id="138" name="圓角矩形 137"/>
                        <p:cNvSpPr/>
                        <p:nvPr/>
                      </p:nvSpPr>
                      <p:spPr>
                        <a:xfrm>
                          <a:off x="4602479" y="649969"/>
                          <a:ext cx="1335765" cy="813071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139" name="文字方塊 138"/>
                        <p:cNvSpPr txBox="1"/>
                        <p:nvPr/>
                      </p:nvSpPr>
                      <p:spPr>
                        <a:xfrm>
                          <a:off x="4626568" y="841358"/>
                          <a:ext cx="1278753" cy="307777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Control</a:t>
                          </a:r>
                          <a:endParaRPr lang="zh-TW" altLang="en-US" sz="1400" dirty="0"/>
                        </a:p>
                      </p:txBody>
                    </p:sp>
                  </p:grpSp>
                  <p:cxnSp>
                    <p:nvCxnSpPr>
                      <p:cNvPr id="135" name="直線接點 134"/>
                      <p:cNvCxnSpPr/>
                      <p:nvPr/>
                    </p:nvCxnSpPr>
                    <p:spPr>
                      <a:xfrm>
                        <a:off x="3357387" y="748368"/>
                        <a:ext cx="0" cy="2232534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線單箭頭接點 135"/>
                      <p:cNvCxnSpPr/>
                      <p:nvPr/>
                    </p:nvCxnSpPr>
                    <p:spPr>
                      <a:xfrm flipV="1">
                        <a:off x="3348904" y="731528"/>
                        <a:ext cx="806223" cy="9224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直線接點 136"/>
                      <p:cNvCxnSpPr/>
                      <p:nvPr/>
                    </p:nvCxnSpPr>
                    <p:spPr>
                      <a:xfrm>
                        <a:off x="3357388" y="2526573"/>
                        <a:ext cx="8746" cy="2561164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8" name="直線單箭頭接點 127"/>
                  <p:cNvCxnSpPr/>
                  <p:nvPr/>
                </p:nvCxnSpPr>
                <p:spPr>
                  <a:xfrm flipV="1">
                    <a:off x="3357387" y="2987882"/>
                    <a:ext cx="723318" cy="19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線單箭頭接點 128"/>
                  <p:cNvCxnSpPr/>
                  <p:nvPr/>
                </p:nvCxnSpPr>
                <p:spPr>
                  <a:xfrm flipV="1">
                    <a:off x="3610702" y="3247059"/>
                    <a:ext cx="449852" cy="5759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直線單箭頭接點 129"/>
                  <p:cNvCxnSpPr/>
                  <p:nvPr/>
                </p:nvCxnSpPr>
                <p:spPr>
                  <a:xfrm>
                    <a:off x="3789567" y="3501669"/>
                    <a:ext cx="266028" cy="779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線接點 125"/>
                <p:cNvCxnSpPr/>
                <p:nvPr/>
              </p:nvCxnSpPr>
              <p:spPr>
                <a:xfrm flipH="1">
                  <a:off x="3618111" y="3264685"/>
                  <a:ext cx="3622" cy="2419174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群組 59"/>
              <p:cNvGrpSpPr/>
              <p:nvPr/>
            </p:nvGrpSpPr>
            <p:grpSpPr>
              <a:xfrm>
                <a:off x="3187643" y="1147367"/>
                <a:ext cx="6148345" cy="3947318"/>
                <a:chOff x="3187643" y="1147367"/>
                <a:chExt cx="6148345" cy="3947318"/>
              </a:xfrm>
            </p:grpSpPr>
            <p:cxnSp>
              <p:nvCxnSpPr>
                <p:cNvPr id="61" name="直線接點 60"/>
                <p:cNvCxnSpPr/>
                <p:nvPr/>
              </p:nvCxnSpPr>
              <p:spPr>
                <a:xfrm flipH="1">
                  <a:off x="8227884" y="1813768"/>
                  <a:ext cx="1108104" cy="850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/>
                <p:nvPr/>
              </p:nvCxnSpPr>
              <p:spPr>
                <a:xfrm flipH="1">
                  <a:off x="6160251" y="1147367"/>
                  <a:ext cx="2216245" cy="19864"/>
                </a:xfrm>
                <a:prstGeom prst="line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 flipH="1">
                  <a:off x="8389591" y="1257521"/>
                  <a:ext cx="2410" cy="3563659"/>
                </a:xfrm>
                <a:prstGeom prst="line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群組 63"/>
                <p:cNvGrpSpPr/>
                <p:nvPr/>
              </p:nvGrpSpPr>
              <p:grpSpPr>
                <a:xfrm>
                  <a:off x="3187643" y="1330346"/>
                  <a:ext cx="5915361" cy="3764339"/>
                  <a:chOff x="3187643" y="1330346"/>
                  <a:chExt cx="5915361" cy="3764339"/>
                </a:xfrm>
              </p:grpSpPr>
              <p:grpSp>
                <p:nvGrpSpPr>
                  <p:cNvPr id="65" name="群組 64"/>
                  <p:cNvGrpSpPr/>
                  <p:nvPr/>
                </p:nvGrpSpPr>
                <p:grpSpPr>
                  <a:xfrm>
                    <a:off x="8312735" y="3198270"/>
                    <a:ext cx="790268" cy="2421"/>
                    <a:chOff x="6791256" y="2912476"/>
                    <a:chExt cx="790268" cy="2421"/>
                  </a:xfrm>
                </p:grpSpPr>
                <p:cxnSp>
                  <p:nvCxnSpPr>
                    <p:cNvPr id="123" name="直線單箭頭接點 122"/>
                    <p:cNvCxnSpPr/>
                    <p:nvPr/>
                  </p:nvCxnSpPr>
                  <p:spPr>
                    <a:xfrm>
                      <a:off x="7225883" y="2914897"/>
                      <a:ext cx="355641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線接點 123"/>
                    <p:cNvCxnSpPr>
                      <a:endCxn id="98" idx="2"/>
                    </p:cNvCxnSpPr>
                    <p:nvPr/>
                  </p:nvCxnSpPr>
                  <p:spPr>
                    <a:xfrm flipH="1">
                      <a:off x="6791256" y="2912476"/>
                      <a:ext cx="478636" cy="2421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群組 65"/>
                  <p:cNvGrpSpPr/>
                  <p:nvPr/>
                </p:nvGrpSpPr>
                <p:grpSpPr>
                  <a:xfrm>
                    <a:off x="6517038" y="4142643"/>
                    <a:ext cx="2585966" cy="4956"/>
                    <a:chOff x="6517038" y="4142643"/>
                    <a:chExt cx="2585966" cy="4956"/>
                  </a:xfrm>
                </p:grpSpPr>
                <p:grpSp>
                  <p:nvGrpSpPr>
                    <p:cNvPr id="119" name="群組 118"/>
                    <p:cNvGrpSpPr/>
                    <p:nvPr/>
                  </p:nvGrpSpPr>
                  <p:grpSpPr>
                    <a:xfrm>
                      <a:off x="7801097" y="4142643"/>
                      <a:ext cx="1301907" cy="1462"/>
                      <a:chOff x="6278485" y="2931656"/>
                      <a:chExt cx="1301907" cy="1462"/>
                    </a:xfrm>
                  </p:grpSpPr>
                  <p:cxnSp>
                    <p:nvCxnSpPr>
                      <p:cNvPr id="121" name="直線單箭頭接點 120"/>
                      <p:cNvCxnSpPr/>
                      <p:nvPr/>
                    </p:nvCxnSpPr>
                    <p:spPr>
                      <a:xfrm>
                        <a:off x="7224751" y="2932387"/>
                        <a:ext cx="355641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直線接點 121"/>
                      <p:cNvCxnSpPr/>
                      <p:nvPr/>
                    </p:nvCxnSpPr>
                    <p:spPr>
                      <a:xfrm flipH="1">
                        <a:off x="6278485" y="2931656"/>
                        <a:ext cx="1150799" cy="1462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0" name="直線接點 119"/>
                    <p:cNvCxnSpPr/>
                    <p:nvPr/>
                  </p:nvCxnSpPr>
                  <p:spPr>
                    <a:xfrm flipH="1">
                      <a:off x="6517038" y="4146137"/>
                      <a:ext cx="1150799" cy="1462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3187643" y="1330346"/>
                    <a:ext cx="5206669" cy="3764339"/>
                    <a:chOff x="3187643" y="1330346"/>
                    <a:chExt cx="5206669" cy="3764339"/>
                  </a:xfrm>
                </p:grpSpPr>
                <p:grpSp>
                  <p:nvGrpSpPr>
                    <p:cNvPr id="68" name="群組 67"/>
                    <p:cNvGrpSpPr/>
                    <p:nvPr/>
                  </p:nvGrpSpPr>
                  <p:grpSpPr>
                    <a:xfrm>
                      <a:off x="3187643" y="1330346"/>
                      <a:ext cx="5030838" cy="3065845"/>
                      <a:chOff x="3187643" y="1330346"/>
                      <a:chExt cx="5030838" cy="3065845"/>
                    </a:xfrm>
                  </p:grpSpPr>
                  <p:cxnSp>
                    <p:nvCxnSpPr>
                      <p:cNvPr id="102" name="直線接點 101"/>
                      <p:cNvCxnSpPr/>
                      <p:nvPr/>
                    </p:nvCxnSpPr>
                    <p:spPr>
                      <a:xfrm flipH="1">
                        <a:off x="3187643" y="1559181"/>
                        <a:ext cx="4456702" cy="13808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3" name="群組 102"/>
                      <p:cNvGrpSpPr/>
                      <p:nvPr/>
                    </p:nvGrpSpPr>
                    <p:grpSpPr>
                      <a:xfrm>
                        <a:off x="6158089" y="1330346"/>
                        <a:ext cx="2060392" cy="3065845"/>
                        <a:chOff x="6158089" y="1330346"/>
                        <a:chExt cx="2060392" cy="3065845"/>
                      </a:xfrm>
                    </p:grpSpPr>
                    <p:grpSp>
                      <p:nvGrpSpPr>
                        <p:cNvPr id="104" name="群組 103"/>
                        <p:cNvGrpSpPr/>
                        <p:nvPr/>
                      </p:nvGrpSpPr>
                      <p:grpSpPr>
                        <a:xfrm>
                          <a:off x="6158089" y="2102638"/>
                          <a:ext cx="163463" cy="2293553"/>
                          <a:chOff x="6158089" y="2102638"/>
                          <a:chExt cx="163463" cy="2293553"/>
                        </a:xfrm>
                      </p:grpSpPr>
                      <p:cxnSp>
                        <p:nvCxnSpPr>
                          <p:cNvPr id="115" name="直線接點 114"/>
                          <p:cNvCxnSpPr/>
                          <p:nvPr/>
                        </p:nvCxnSpPr>
                        <p:spPr>
                          <a:xfrm flipH="1">
                            <a:off x="6158089" y="4392300"/>
                            <a:ext cx="163463" cy="0"/>
                          </a:xfrm>
                          <a:prstGeom prst="line">
                            <a:avLst/>
                          </a:prstGeom>
                          <a:ln w="317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16" name="群組 115"/>
                          <p:cNvGrpSpPr/>
                          <p:nvPr/>
                        </p:nvGrpSpPr>
                        <p:grpSpPr>
                          <a:xfrm>
                            <a:off x="6308393" y="2102638"/>
                            <a:ext cx="6018" cy="2293553"/>
                            <a:chOff x="6308393" y="2102638"/>
                            <a:chExt cx="6018" cy="2293553"/>
                          </a:xfrm>
                        </p:grpSpPr>
                        <p:cxnSp>
                          <p:nvCxnSpPr>
                            <p:cNvPr id="117" name="直線接點 116"/>
                            <p:cNvCxnSpPr/>
                            <p:nvPr/>
                          </p:nvCxnSpPr>
                          <p:spPr>
                            <a:xfrm flipH="1">
                              <a:off x="6308393" y="2630683"/>
                              <a:ext cx="4880" cy="1765508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8" name="直線接點 117"/>
                            <p:cNvCxnSpPr/>
                            <p:nvPr/>
                          </p:nvCxnSpPr>
                          <p:spPr>
                            <a:xfrm flipH="1">
                              <a:off x="6309531" y="2102638"/>
                              <a:ext cx="4880" cy="1765508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105" name="群組 104"/>
                        <p:cNvGrpSpPr/>
                        <p:nvPr/>
                      </p:nvGrpSpPr>
                      <p:grpSpPr>
                        <a:xfrm>
                          <a:off x="6297795" y="1330346"/>
                          <a:ext cx="1920686" cy="1026199"/>
                          <a:chOff x="6297795" y="1330346"/>
                          <a:chExt cx="1920686" cy="1026199"/>
                        </a:xfrm>
                      </p:grpSpPr>
                      <p:grpSp>
                        <p:nvGrpSpPr>
                          <p:cNvPr id="106" name="群組 105"/>
                          <p:cNvGrpSpPr/>
                          <p:nvPr/>
                        </p:nvGrpSpPr>
                        <p:grpSpPr>
                          <a:xfrm>
                            <a:off x="7044271" y="1330346"/>
                            <a:ext cx="1174210" cy="1026199"/>
                            <a:chOff x="985326" y="1051156"/>
                            <a:chExt cx="1174210" cy="1026199"/>
                          </a:xfrm>
                        </p:grpSpPr>
                        <p:grpSp>
                          <p:nvGrpSpPr>
                            <p:cNvPr id="110" name="群組 109"/>
                            <p:cNvGrpSpPr/>
                            <p:nvPr/>
                          </p:nvGrpSpPr>
                          <p:grpSpPr>
                            <a:xfrm>
                              <a:off x="1596119" y="1051156"/>
                              <a:ext cx="563417" cy="1026199"/>
                              <a:chOff x="4359565" y="1098167"/>
                              <a:chExt cx="563417" cy="1026199"/>
                            </a:xfrm>
                          </p:grpSpPr>
                          <p:sp>
                            <p:nvSpPr>
                              <p:cNvPr id="113" name="流程圖: 人工作業 112"/>
                              <p:cNvSpPr/>
                              <p:nvPr/>
                            </p:nvSpPr>
                            <p:spPr>
                              <a:xfrm rot="16200000">
                                <a:off x="4128174" y="1329558"/>
                                <a:ext cx="1026199" cy="563417"/>
                              </a:xfrm>
                              <a:prstGeom prst="flowChartManualOperation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p:spPr>
                            <p:style>
                              <a:lnRef idx="1">
                                <a:schemeClr val="accent1"/>
                              </a:lnRef>
                              <a:fillRef idx="2">
                                <a:schemeClr val="accent1"/>
                              </a:fillRef>
                              <a:effectRef idx="1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 dirty="0"/>
                              </a:p>
                            </p:txBody>
                          </p:sp>
                          <p:sp>
                            <p:nvSpPr>
                              <p:cNvPr id="114" name="文字方塊 113"/>
                              <p:cNvSpPr txBox="1"/>
                              <p:nvPr/>
                            </p:nvSpPr>
                            <p:spPr>
                              <a:xfrm>
                                <a:off x="4359565" y="1443779"/>
                                <a:ext cx="529922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TW" sz="1400" dirty="0" smtClean="0"/>
                                  <a:t>ADD</a:t>
                                </a:r>
                                <a:endParaRPr lang="en-US" altLang="zh-TW" dirty="0" smtClean="0"/>
                              </a:p>
                            </p:txBody>
                          </p:sp>
                        </p:grpSp>
                        <p:cxnSp>
                          <p:nvCxnSpPr>
                            <p:cNvPr id="111" name="直線單箭頭接點 110"/>
                            <p:cNvCxnSpPr/>
                            <p:nvPr/>
                          </p:nvCxnSpPr>
                          <p:spPr>
                            <a:xfrm flipV="1">
                              <a:off x="985326" y="1276628"/>
                              <a:ext cx="616858" cy="6558"/>
                            </a:xfrm>
                            <a:prstGeom prst="straightConnector1">
                              <a:avLst/>
                            </a:prstGeom>
                            <a:ln w="3175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直線單箭頭接點 111"/>
                            <p:cNvCxnSpPr/>
                            <p:nvPr/>
                          </p:nvCxnSpPr>
                          <p:spPr>
                            <a:xfrm>
                              <a:off x="1237376" y="1840282"/>
                              <a:ext cx="355641" cy="0"/>
                            </a:xfrm>
                            <a:prstGeom prst="straightConnector1">
                              <a:avLst/>
                            </a:prstGeom>
                            <a:ln w="3175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7" name="群組 106"/>
                          <p:cNvGrpSpPr/>
                          <p:nvPr/>
                        </p:nvGrpSpPr>
                        <p:grpSpPr>
                          <a:xfrm>
                            <a:off x="6297795" y="1974409"/>
                            <a:ext cx="1150799" cy="284705"/>
                            <a:chOff x="6297795" y="1974409"/>
                            <a:chExt cx="1150799" cy="284705"/>
                          </a:xfrm>
                        </p:grpSpPr>
                        <p:cxnSp>
                          <p:nvCxnSpPr>
                            <p:cNvPr id="108" name="直線接點 107"/>
                            <p:cNvCxnSpPr/>
                            <p:nvPr/>
                          </p:nvCxnSpPr>
                          <p:spPr>
                            <a:xfrm flipH="1">
                              <a:off x="6297795" y="2120687"/>
                              <a:ext cx="1150799" cy="1462"/>
                            </a:xfrm>
                            <a:prstGeom prst="line">
                              <a:avLst/>
                            </a:prstGeom>
                            <a:ln w="317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9" name="橢圓 108"/>
                            <p:cNvSpPr/>
                            <p:nvPr/>
                          </p:nvSpPr>
                          <p:spPr>
                            <a:xfrm>
                              <a:off x="6466757" y="1974409"/>
                              <a:ext cx="650579" cy="284705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TW" sz="1400" dirty="0" smtClean="0"/>
                                <a:t>&lt;&lt;2</a:t>
                              </a:r>
                              <a:endParaRPr lang="zh-TW" altLang="en-US" sz="1400" dirty="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69" name="群組 68"/>
                    <p:cNvGrpSpPr/>
                    <p:nvPr/>
                  </p:nvGrpSpPr>
                  <p:grpSpPr>
                    <a:xfrm>
                      <a:off x="4974783" y="2518469"/>
                      <a:ext cx="3419529" cy="2576216"/>
                      <a:chOff x="4974783" y="2518469"/>
                      <a:chExt cx="3419529" cy="2576216"/>
                    </a:xfrm>
                  </p:grpSpPr>
                  <p:cxnSp>
                    <p:nvCxnSpPr>
                      <p:cNvPr id="70" name="直線接點 69"/>
                      <p:cNvCxnSpPr/>
                      <p:nvPr/>
                    </p:nvCxnSpPr>
                    <p:spPr>
                      <a:xfrm flipH="1">
                        <a:off x="5884438" y="5094685"/>
                        <a:ext cx="1077785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直線接點 70"/>
                      <p:cNvCxnSpPr/>
                      <p:nvPr/>
                    </p:nvCxnSpPr>
                    <p:spPr>
                      <a:xfrm flipH="1">
                        <a:off x="7793309" y="3802095"/>
                        <a:ext cx="1137" cy="1005630"/>
                      </a:xfrm>
                      <a:prstGeom prst="line">
                        <a:avLst/>
                      </a:prstGeom>
                      <a:ln w="317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2" name="群組 71"/>
                      <p:cNvGrpSpPr/>
                      <p:nvPr/>
                    </p:nvGrpSpPr>
                    <p:grpSpPr>
                      <a:xfrm>
                        <a:off x="5752395" y="3481191"/>
                        <a:ext cx="972108" cy="9706"/>
                        <a:chOff x="6387304" y="2932387"/>
                        <a:chExt cx="972108" cy="9706"/>
                      </a:xfrm>
                    </p:grpSpPr>
                    <p:cxnSp>
                      <p:nvCxnSpPr>
                        <p:cNvPr id="100" name="直線接點 99"/>
                        <p:cNvCxnSpPr/>
                        <p:nvPr/>
                      </p:nvCxnSpPr>
                      <p:spPr>
                        <a:xfrm flipH="1">
                          <a:off x="6387304" y="2932757"/>
                          <a:ext cx="862951" cy="93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直線單箭頭接點 100"/>
                        <p:cNvCxnSpPr/>
                        <p:nvPr/>
                      </p:nvCxnSpPr>
                      <p:spPr>
                        <a:xfrm>
                          <a:off x="7003771" y="2932387"/>
                          <a:ext cx="355641" cy="0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" name="群組 72"/>
                      <p:cNvGrpSpPr/>
                      <p:nvPr/>
                    </p:nvGrpSpPr>
                    <p:grpSpPr>
                      <a:xfrm>
                        <a:off x="7576556" y="2518469"/>
                        <a:ext cx="736179" cy="1364445"/>
                        <a:chOff x="4359565" y="1098167"/>
                        <a:chExt cx="563417" cy="1026199"/>
                      </a:xfrm>
                    </p:grpSpPr>
                    <p:sp>
                      <p:nvSpPr>
                        <p:cNvPr id="98" name="流程圖: 人工作業 97"/>
                        <p:cNvSpPr/>
                        <p:nvPr/>
                      </p:nvSpPr>
                      <p:spPr>
                        <a:xfrm rot="16200000">
                          <a:off x="4128174" y="1329558"/>
                          <a:ext cx="1026199" cy="563417"/>
                        </a:xfrm>
                        <a:prstGeom prst="flowChartManualOperation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99" name="文字方塊 98"/>
                        <p:cNvSpPr txBox="1"/>
                        <p:nvPr/>
                      </p:nvSpPr>
                      <p:spPr>
                        <a:xfrm>
                          <a:off x="4359565" y="1443779"/>
                          <a:ext cx="529922" cy="2314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ALU</a:t>
                          </a:r>
                          <a:endParaRPr lang="en-US" altLang="zh-TW" dirty="0" smtClean="0"/>
                        </a:p>
                      </p:txBody>
                    </p:sp>
                  </p:grpSp>
                  <p:sp>
                    <p:nvSpPr>
                      <p:cNvPr id="74" name="圓角矩形 73"/>
                      <p:cNvSpPr/>
                      <p:nvPr/>
                    </p:nvSpPr>
                    <p:spPr>
                      <a:xfrm>
                        <a:off x="4974783" y="4085266"/>
                        <a:ext cx="499376" cy="630572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smtClean="0"/>
                          <a:t>EXTND</a:t>
                        </a:r>
                        <a:endParaRPr lang="zh-TW" altLang="en-US" sz="1400" dirty="0"/>
                      </a:p>
                    </p:txBody>
                  </p:sp>
                  <p:grpSp>
                    <p:nvGrpSpPr>
                      <p:cNvPr id="75" name="群組 74"/>
                      <p:cNvGrpSpPr/>
                      <p:nvPr/>
                    </p:nvGrpSpPr>
                    <p:grpSpPr>
                      <a:xfrm>
                        <a:off x="6673925" y="3285775"/>
                        <a:ext cx="903667" cy="709165"/>
                        <a:chOff x="6673925" y="3285775"/>
                        <a:chExt cx="903667" cy="709165"/>
                      </a:xfrm>
                    </p:grpSpPr>
                    <p:grpSp>
                      <p:nvGrpSpPr>
                        <p:cNvPr id="91" name="群組 90"/>
                        <p:cNvGrpSpPr/>
                        <p:nvPr/>
                      </p:nvGrpSpPr>
                      <p:grpSpPr>
                        <a:xfrm>
                          <a:off x="6970405" y="3647008"/>
                          <a:ext cx="607187" cy="730"/>
                          <a:chOff x="6973205" y="2932387"/>
                          <a:chExt cx="607187" cy="730"/>
                        </a:xfrm>
                      </p:grpSpPr>
                      <p:cxnSp>
                        <p:nvCxnSpPr>
                          <p:cNvPr id="96" name="直線單箭頭接點 95"/>
                          <p:cNvCxnSpPr/>
                          <p:nvPr/>
                        </p:nvCxnSpPr>
                        <p:spPr>
                          <a:xfrm>
                            <a:off x="7224751" y="2932387"/>
                            <a:ext cx="355641" cy="0"/>
                          </a:xfrm>
                          <a:prstGeom prst="straightConnector1">
                            <a:avLst/>
                          </a:prstGeom>
                          <a:ln w="317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7" name="直線接點 96"/>
                          <p:cNvCxnSpPr/>
                          <p:nvPr/>
                        </p:nvCxnSpPr>
                        <p:spPr>
                          <a:xfrm flipH="1">
                            <a:off x="6973205" y="2933117"/>
                            <a:ext cx="302126" cy="0"/>
                          </a:xfrm>
                          <a:prstGeom prst="line">
                            <a:avLst/>
                          </a:prstGeom>
                          <a:ln w="317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2" name="群組 91"/>
                        <p:cNvGrpSpPr/>
                        <p:nvPr/>
                      </p:nvGrpSpPr>
                      <p:grpSpPr>
                        <a:xfrm>
                          <a:off x="6673925" y="3285775"/>
                          <a:ext cx="391695" cy="709165"/>
                          <a:chOff x="6439657" y="3362008"/>
                          <a:chExt cx="391695" cy="709165"/>
                        </a:xfrm>
                      </p:grpSpPr>
                      <p:sp>
                        <p:nvSpPr>
                          <p:cNvPr id="93" name="流程圖: 人工作業 92"/>
                          <p:cNvSpPr/>
                          <p:nvPr/>
                        </p:nvSpPr>
                        <p:spPr>
                          <a:xfrm rot="16200000">
                            <a:off x="6302805" y="3542626"/>
                            <a:ext cx="709165" cy="347929"/>
                          </a:xfrm>
                          <a:prstGeom prst="flowChartManualOperation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dirty="0"/>
                          </a:p>
                        </p:txBody>
                      </p:sp>
                      <p:sp>
                        <p:nvSpPr>
                          <p:cNvPr id="94" name="文字方塊 93"/>
                          <p:cNvSpPr txBox="1"/>
                          <p:nvPr/>
                        </p:nvSpPr>
                        <p:spPr>
                          <a:xfrm>
                            <a:off x="6449644" y="3401209"/>
                            <a:ext cx="16108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 smtClean="0"/>
                              <a:t>0</a:t>
                            </a:r>
                            <a:endParaRPr lang="zh-TW" altLang="en-US" sz="1400" dirty="0"/>
                          </a:p>
                        </p:txBody>
                      </p:sp>
                      <p:sp>
                        <p:nvSpPr>
                          <p:cNvPr id="95" name="文字方塊 94"/>
                          <p:cNvSpPr txBox="1"/>
                          <p:nvPr/>
                        </p:nvSpPr>
                        <p:spPr>
                          <a:xfrm>
                            <a:off x="6439657" y="3687163"/>
                            <a:ext cx="22490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 smtClean="0"/>
                              <a:t>1</a:t>
                            </a:r>
                            <a:endParaRPr lang="zh-TW" altLang="en-US" sz="1400" dirty="0"/>
                          </a:p>
                        </p:txBody>
                      </p:sp>
                    </p:grpSp>
                  </p:grpSp>
                  <p:cxnSp>
                    <p:nvCxnSpPr>
                      <p:cNvPr id="76" name="直線接點 75"/>
                      <p:cNvCxnSpPr/>
                      <p:nvPr/>
                    </p:nvCxnSpPr>
                    <p:spPr>
                      <a:xfrm flipH="1">
                        <a:off x="5474160" y="4392300"/>
                        <a:ext cx="495466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7" name="群組 76"/>
                      <p:cNvGrpSpPr/>
                      <p:nvPr/>
                    </p:nvGrpSpPr>
                    <p:grpSpPr>
                      <a:xfrm>
                        <a:off x="7294207" y="4209361"/>
                        <a:ext cx="1056840" cy="556288"/>
                        <a:chOff x="7377023" y="4533005"/>
                        <a:chExt cx="1056840" cy="556288"/>
                      </a:xfrm>
                    </p:grpSpPr>
                    <p:sp>
                      <p:nvSpPr>
                        <p:cNvPr id="89" name="圓角矩形 88"/>
                        <p:cNvSpPr/>
                        <p:nvPr/>
                      </p:nvSpPr>
                      <p:spPr>
                        <a:xfrm>
                          <a:off x="7377023" y="4533005"/>
                          <a:ext cx="1056840" cy="55628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90" name="文字方塊 89"/>
                        <p:cNvSpPr txBox="1"/>
                        <p:nvPr/>
                      </p:nvSpPr>
                      <p:spPr>
                        <a:xfrm>
                          <a:off x="7442392" y="4552767"/>
                          <a:ext cx="928138" cy="523220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ALU</a:t>
                          </a:r>
                        </a:p>
                        <a:p>
                          <a:pPr algn="ctr"/>
                          <a:r>
                            <a:rPr lang="en-US" altLang="zh-TW" sz="1400" dirty="0" smtClean="0"/>
                            <a:t>Control</a:t>
                          </a:r>
                          <a:endParaRPr lang="zh-TW" altLang="en-US" sz="1400" dirty="0"/>
                        </a:p>
                      </p:txBody>
                    </p:sp>
                  </p:grpSp>
                  <p:cxnSp>
                    <p:nvCxnSpPr>
                      <p:cNvPr id="78" name="直線接點 77"/>
                      <p:cNvCxnSpPr/>
                      <p:nvPr/>
                    </p:nvCxnSpPr>
                    <p:spPr>
                      <a:xfrm flipH="1">
                        <a:off x="5766162" y="2931656"/>
                        <a:ext cx="1150799" cy="1462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9" name="群組 78"/>
                      <p:cNvGrpSpPr/>
                      <p:nvPr/>
                    </p:nvGrpSpPr>
                    <p:grpSpPr>
                      <a:xfrm>
                        <a:off x="6278485" y="2931656"/>
                        <a:ext cx="1301907" cy="1462"/>
                        <a:chOff x="6278485" y="2931656"/>
                        <a:chExt cx="1301907" cy="1462"/>
                      </a:xfrm>
                    </p:grpSpPr>
                    <p:cxnSp>
                      <p:nvCxnSpPr>
                        <p:cNvPr id="87" name="直線單箭頭接點 86"/>
                        <p:cNvCxnSpPr/>
                        <p:nvPr/>
                      </p:nvCxnSpPr>
                      <p:spPr>
                        <a:xfrm>
                          <a:off x="7224751" y="2932387"/>
                          <a:ext cx="355641" cy="0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接點 87"/>
                        <p:cNvCxnSpPr/>
                        <p:nvPr/>
                      </p:nvCxnSpPr>
                      <p:spPr>
                        <a:xfrm flipH="1">
                          <a:off x="6278485" y="2931656"/>
                          <a:ext cx="1150799" cy="1462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0" name="橢圓 79"/>
                      <p:cNvSpPr/>
                      <p:nvPr/>
                    </p:nvSpPr>
                    <p:spPr>
                      <a:xfrm>
                        <a:off x="6254420" y="3726040"/>
                        <a:ext cx="115102" cy="1139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cxnSp>
                    <p:nvCxnSpPr>
                      <p:cNvPr id="81" name="直線單箭頭接點 80"/>
                      <p:cNvCxnSpPr/>
                      <p:nvPr/>
                    </p:nvCxnSpPr>
                    <p:spPr>
                      <a:xfrm>
                        <a:off x="6360217" y="3785801"/>
                        <a:ext cx="355641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橢圓 81"/>
                      <p:cNvSpPr/>
                      <p:nvPr/>
                    </p:nvSpPr>
                    <p:spPr>
                      <a:xfrm>
                        <a:off x="6475667" y="3422895"/>
                        <a:ext cx="115102" cy="1139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cxnSp>
                    <p:nvCxnSpPr>
                      <p:cNvPr id="83" name="直線接點 82"/>
                      <p:cNvCxnSpPr/>
                      <p:nvPr/>
                    </p:nvCxnSpPr>
                    <p:spPr>
                      <a:xfrm flipH="1">
                        <a:off x="6526509" y="3462021"/>
                        <a:ext cx="4932" cy="68014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直線接點 83"/>
                      <p:cNvCxnSpPr/>
                      <p:nvPr/>
                    </p:nvCxnSpPr>
                    <p:spPr>
                      <a:xfrm flipH="1">
                        <a:off x="6675617" y="4146526"/>
                        <a:ext cx="1150799" cy="1462"/>
                      </a:xfrm>
                      <a:prstGeom prst="line">
                        <a:avLst/>
                      </a:prstGeom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直線接點 84"/>
                      <p:cNvCxnSpPr/>
                      <p:nvPr/>
                    </p:nvCxnSpPr>
                    <p:spPr>
                      <a:xfrm flipH="1" flipV="1">
                        <a:off x="7804172" y="4801041"/>
                        <a:ext cx="590140" cy="856"/>
                      </a:xfrm>
                      <a:prstGeom prst="line">
                        <a:avLst/>
                      </a:prstGeom>
                      <a:ln w="317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6" name="文字方塊 85"/>
                      <p:cNvSpPr txBox="1"/>
                      <p:nvPr/>
                    </p:nvSpPr>
                    <p:spPr>
                      <a:xfrm>
                        <a:off x="7192765" y="4717907"/>
                        <a:ext cx="814147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0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ALU</a:t>
                        </a:r>
                        <a:r>
                          <a:rPr lang="zh-TW" altLang="en-US" sz="10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 </a:t>
                        </a:r>
                        <a:r>
                          <a:rPr lang="en-US" altLang="zh-TW" sz="10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OP</a:t>
                        </a:r>
                        <a:endParaRPr lang="en-US" altLang="zh-TW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57" name="文字方塊 56"/>
            <p:cNvSpPr txBox="1"/>
            <p:nvPr/>
          </p:nvSpPr>
          <p:spPr>
            <a:xfrm>
              <a:off x="7703490" y="2747080"/>
              <a:ext cx="814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ZERO</a:t>
              </a:r>
              <a:endParaRPr lang="en-US" altLang="zh-TW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8295735" y="1012576"/>
            <a:ext cx="1545884" cy="2643043"/>
            <a:chOff x="8312734" y="240416"/>
            <a:chExt cx="1545884" cy="2643043"/>
          </a:xfrm>
        </p:grpSpPr>
        <p:grpSp>
          <p:nvGrpSpPr>
            <p:cNvPr id="152" name="群組 151"/>
            <p:cNvGrpSpPr/>
            <p:nvPr/>
          </p:nvGrpSpPr>
          <p:grpSpPr>
            <a:xfrm>
              <a:off x="8312734" y="1135014"/>
              <a:ext cx="1545884" cy="1748445"/>
              <a:chOff x="8312734" y="1135014"/>
              <a:chExt cx="1545884" cy="1748445"/>
            </a:xfrm>
          </p:grpSpPr>
          <p:cxnSp>
            <p:nvCxnSpPr>
              <p:cNvPr id="160" name="直線接點 159"/>
              <p:cNvCxnSpPr/>
              <p:nvPr/>
            </p:nvCxnSpPr>
            <p:spPr>
              <a:xfrm flipH="1">
                <a:off x="9286294" y="2234869"/>
                <a:ext cx="572324" cy="1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群組 160"/>
              <p:cNvGrpSpPr/>
              <p:nvPr/>
            </p:nvGrpSpPr>
            <p:grpSpPr>
              <a:xfrm>
                <a:off x="8312734" y="1135014"/>
                <a:ext cx="1436944" cy="1748445"/>
                <a:chOff x="8312734" y="1135014"/>
                <a:chExt cx="1436944" cy="1748445"/>
              </a:xfrm>
            </p:grpSpPr>
            <p:cxnSp>
              <p:nvCxnSpPr>
                <p:cNvPr id="163" name="直線接點 162"/>
                <p:cNvCxnSpPr/>
                <p:nvPr/>
              </p:nvCxnSpPr>
              <p:spPr>
                <a:xfrm flipH="1">
                  <a:off x="8312734" y="2870190"/>
                  <a:ext cx="572324" cy="120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接點 163"/>
                <p:cNvCxnSpPr/>
                <p:nvPr/>
              </p:nvCxnSpPr>
              <p:spPr>
                <a:xfrm flipH="1">
                  <a:off x="8887369" y="2314293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5" name="群組 164"/>
                <p:cNvGrpSpPr/>
                <p:nvPr/>
              </p:nvGrpSpPr>
              <p:grpSpPr>
                <a:xfrm>
                  <a:off x="8879851" y="1142135"/>
                  <a:ext cx="572324" cy="1026952"/>
                  <a:chOff x="8879851" y="1142135"/>
                  <a:chExt cx="572324" cy="1026952"/>
                </a:xfrm>
              </p:grpSpPr>
              <p:grpSp>
                <p:nvGrpSpPr>
                  <p:cNvPr id="169" name="群組 168"/>
                  <p:cNvGrpSpPr/>
                  <p:nvPr/>
                </p:nvGrpSpPr>
                <p:grpSpPr>
                  <a:xfrm>
                    <a:off x="8879851" y="1599921"/>
                    <a:ext cx="572324" cy="569166"/>
                    <a:chOff x="8892848" y="1599455"/>
                    <a:chExt cx="572324" cy="569166"/>
                  </a:xfrm>
                </p:grpSpPr>
                <p:cxnSp>
                  <p:nvCxnSpPr>
                    <p:cNvPr id="171" name="直線接點 170"/>
                    <p:cNvCxnSpPr/>
                    <p:nvPr/>
                  </p:nvCxnSpPr>
                  <p:spPr>
                    <a:xfrm flipH="1">
                      <a:off x="8892848" y="2151570"/>
                      <a:ext cx="572324" cy="12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直線接點 171"/>
                    <p:cNvCxnSpPr/>
                    <p:nvPr/>
                  </p:nvCxnSpPr>
                  <p:spPr>
                    <a:xfrm flipH="1">
                      <a:off x="8900534" y="1599455"/>
                      <a:ext cx="2071" cy="569166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0" name="直線接點 169"/>
                  <p:cNvCxnSpPr/>
                  <p:nvPr/>
                </p:nvCxnSpPr>
                <p:spPr>
                  <a:xfrm flipH="1">
                    <a:off x="8888015" y="1142135"/>
                    <a:ext cx="2186" cy="545567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6" name="直線接點 165"/>
                <p:cNvCxnSpPr/>
                <p:nvPr/>
              </p:nvCxnSpPr>
              <p:spPr>
                <a:xfrm flipH="1">
                  <a:off x="8711861" y="1135014"/>
                  <a:ext cx="186135" cy="1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接點 166"/>
                <p:cNvCxnSpPr/>
                <p:nvPr/>
              </p:nvCxnSpPr>
              <p:spPr>
                <a:xfrm flipH="1">
                  <a:off x="8874440" y="2328175"/>
                  <a:ext cx="572324" cy="120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流程圖: 延遲 167"/>
                <p:cNvSpPr/>
                <p:nvPr/>
              </p:nvSpPr>
              <p:spPr>
                <a:xfrm>
                  <a:off x="9277231" y="2067995"/>
                  <a:ext cx="472447" cy="326503"/>
                </a:xfrm>
                <a:prstGeom prst="flowChartDelay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62" name="文字方塊 161"/>
              <p:cNvSpPr txBox="1"/>
              <p:nvPr/>
            </p:nvSpPr>
            <p:spPr>
              <a:xfrm>
                <a:off x="8701301" y="1857492"/>
                <a:ext cx="8141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Branch</a:t>
                </a:r>
                <a:endParaRPr lang="en-US" altLang="zh-TW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3" name="群組 152"/>
            <p:cNvGrpSpPr/>
            <p:nvPr/>
          </p:nvGrpSpPr>
          <p:grpSpPr>
            <a:xfrm>
              <a:off x="9845270" y="240416"/>
              <a:ext cx="8967" cy="2000738"/>
              <a:chOff x="9845270" y="240416"/>
              <a:chExt cx="8967" cy="2000738"/>
            </a:xfrm>
          </p:grpSpPr>
          <p:grpSp>
            <p:nvGrpSpPr>
              <p:cNvPr id="154" name="群組 153"/>
              <p:cNvGrpSpPr/>
              <p:nvPr/>
            </p:nvGrpSpPr>
            <p:grpSpPr>
              <a:xfrm>
                <a:off x="9845270" y="1189250"/>
                <a:ext cx="4187" cy="1051904"/>
                <a:chOff x="9845270" y="1189250"/>
                <a:chExt cx="4187" cy="1051904"/>
              </a:xfrm>
            </p:grpSpPr>
            <p:cxnSp>
              <p:nvCxnSpPr>
                <p:cNvPr id="158" name="直線接點 157"/>
                <p:cNvCxnSpPr/>
                <p:nvPr/>
              </p:nvCxnSpPr>
              <p:spPr>
                <a:xfrm flipH="1">
                  <a:off x="9845270" y="1671988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接點 158"/>
                <p:cNvCxnSpPr/>
                <p:nvPr/>
              </p:nvCxnSpPr>
              <p:spPr>
                <a:xfrm flipH="1">
                  <a:off x="9847386" y="1189250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群組 154"/>
              <p:cNvGrpSpPr/>
              <p:nvPr/>
            </p:nvGrpSpPr>
            <p:grpSpPr>
              <a:xfrm>
                <a:off x="9850050" y="240416"/>
                <a:ext cx="4187" cy="1051904"/>
                <a:chOff x="9845270" y="1189250"/>
                <a:chExt cx="4187" cy="1051904"/>
              </a:xfrm>
            </p:grpSpPr>
            <p:cxnSp>
              <p:nvCxnSpPr>
                <p:cNvPr id="156" name="直線接點 155"/>
                <p:cNvCxnSpPr/>
                <p:nvPr/>
              </p:nvCxnSpPr>
              <p:spPr>
                <a:xfrm flipH="1">
                  <a:off x="9845270" y="1671988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接點 156"/>
                <p:cNvCxnSpPr/>
                <p:nvPr/>
              </p:nvCxnSpPr>
              <p:spPr>
                <a:xfrm flipH="1">
                  <a:off x="9847386" y="1189250"/>
                  <a:ext cx="2071" cy="569166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3" name="文字方塊 172"/>
          <p:cNvSpPr txBox="1"/>
          <p:nvPr/>
        </p:nvSpPr>
        <p:spPr>
          <a:xfrm>
            <a:off x="6265654" y="3385719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ALUSrc</a:t>
            </a:r>
            <a:endParaRPr lang="en-US" altLang="zh-TW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716982" y="4886398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/>
              <a:t>Immed</a:t>
            </a:r>
            <a:r>
              <a:rPr lang="en-US" altLang="zh-TW" sz="1000" dirty="0" smtClean="0"/>
              <a:t> 16</a:t>
            </a:r>
            <a:endParaRPr lang="en-US" altLang="zh-TW" sz="1100" dirty="0" smtClean="0"/>
          </a:p>
        </p:txBody>
      </p:sp>
      <p:grpSp>
        <p:nvGrpSpPr>
          <p:cNvPr id="175" name="群組 174"/>
          <p:cNvGrpSpPr/>
          <p:nvPr/>
        </p:nvGrpSpPr>
        <p:grpSpPr>
          <a:xfrm>
            <a:off x="3331905" y="5102132"/>
            <a:ext cx="1620838" cy="150804"/>
            <a:chOff x="3348904" y="4329972"/>
            <a:chExt cx="1620838" cy="150804"/>
          </a:xfrm>
        </p:grpSpPr>
        <p:cxnSp>
          <p:nvCxnSpPr>
            <p:cNvPr id="176" name="直線單箭頭接點 175"/>
            <p:cNvCxnSpPr/>
            <p:nvPr/>
          </p:nvCxnSpPr>
          <p:spPr>
            <a:xfrm>
              <a:off x="3348904" y="4400552"/>
              <a:ext cx="162083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4258060" y="4329972"/>
              <a:ext cx="138282" cy="150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文字方塊 177"/>
          <p:cNvSpPr txBox="1"/>
          <p:nvPr/>
        </p:nvSpPr>
        <p:spPr>
          <a:xfrm>
            <a:off x="3742598" y="5326228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/>
              <a:t>rt</a:t>
            </a:r>
            <a:endParaRPr lang="en-US" altLang="zh-TW" sz="1100" dirty="0" smtClean="0"/>
          </a:p>
        </p:txBody>
      </p:sp>
      <p:sp>
        <p:nvSpPr>
          <p:cNvPr id="179" name="文字方塊 178"/>
          <p:cNvSpPr txBox="1"/>
          <p:nvPr/>
        </p:nvSpPr>
        <p:spPr>
          <a:xfrm>
            <a:off x="3753402" y="5628383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/>
              <a:t>rd</a:t>
            </a:r>
            <a:endParaRPr lang="en-US" altLang="zh-TW" sz="1100" dirty="0" smtClean="0"/>
          </a:p>
        </p:txBody>
      </p:sp>
      <p:cxnSp>
        <p:nvCxnSpPr>
          <p:cNvPr id="180" name="直線接點 179"/>
          <p:cNvCxnSpPr/>
          <p:nvPr/>
        </p:nvCxnSpPr>
        <p:spPr>
          <a:xfrm flipV="1">
            <a:off x="4161813" y="5499789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flipV="1">
            <a:off x="4156822" y="5785347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文字方塊 181"/>
          <p:cNvSpPr txBox="1"/>
          <p:nvPr/>
        </p:nvSpPr>
        <p:spPr>
          <a:xfrm>
            <a:off x="3955303" y="5309302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5</a:t>
            </a:r>
            <a:endParaRPr lang="en-US" altLang="zh-TW" sz="1100" dirty="0" smtClean="0"/>
          </a:p>
        </p:txBody>
      </p:sp>
      <p:sp>
        <p:nvSpPr>
          <p:cNvPr id="183" name="文字方塊 182"/>
          <p:cNvSpPr txBox="1"/>
          <p:nvPr/>
        </p:nvSpPr>
        <p:spPr>
          <a:xfrm>
            <a:off x="3961988" y="5613676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5</a:t>
            </a:r>
            <a:endParaRPr lang="en-US" altLang="zh-TW" sz="1100" dirty="0" smtClean="0"/>
          </a:p>
        </p:txBody>
      </p:sp>
      <p:cxnSp>
        <p:nvCxnSpPr>
          <p:cNvPr id="184" name="直線接點 183"/>
          <p:cNvCxnSpPr/>
          <p:nvPr/>
        </p:nvCxnSpPr>
        <p:spPr>
          <a:xfrm flipV="1">
            <a:off x="5624738" y="5090252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文字方塊 184"/>
          <p:cNvSpPr txBox="1"/>
          <p:nvPr/>
        </p:nvSpPr>
        <p:spPr>
          <a:xfrm>
            <a:off x="5424217" y="4919512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32</a:t>
            </a:r>
            <a:endParaRPr lang="en-US" altLang="zh-TW" sz="1100" dirty="0" smtClean="0"/>
          </a:p>
        </p:txBody>
      </p:sp>
      <p:sp>
        <p:nvSpPr>
          <p:cNvPr id="186" name="文字方塊 185"/>
          <p:cNvSpPr txBox="1"/>
          <p:nvPr/>
        </p:nvSpPr>
        <p:spPr>
          <a:xfrm rot="16200000">
            <a:off x="9658627" y="2868761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MemWrite</a:t>
            </a:r>
            <a:endParaRPr lang="en-US" altLang="zh-TW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9911032" y="5214497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MemRead</a:t>
            </a:r>
            <a:endParaRPr lang="en-US" altLang="zh-TW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8" name="群組 187"/>
          <p:cNvGrpSpPr/>
          <p:nvPr/>
        </p:nvGrpSpPr>
        <p:grpSpPr>
          <a:xfrm>
            <a:off x="6135571" y="1448291"/>
            <a:ext cx="2568882" cy="4608733"/>
            <a:chOff x="6152570" y="676131"/>
            <a:chExt cx="2568882" cy="4608733"/>
          </a:xfrm>
        </p:grpSpPr>
        <p:grpSp>
          <p:nvGrpSpPr>
            <p:cNvPr id="189" name="群組 188"/>
            <p:cNvGrpSpPr/>
            <p:nvPr/>
          </p:nvGrpSpPr>
          <p:grpSpPr>
            <a:xfrm>
              <a:off x="8065579" y="748463"/>
              <a:ext cx="655873" cy="4536401"/>
              <a:chOff x="8065579" y="748463"/>
              <a:chExt cx="655873" cy="4536401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8545295" y="748463"/>
                <a:ext cx="176157" cy="453640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8545295" y="749279"/>
                <a:ext cx="176157" cy="2139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W</a:t>
                </a:r>
                <a:endParaRPr lang="zh-TW" altLang="en-US" dirty="0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8545295" y="969525"/>
                <a:ext cx="176157" cy="2139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M</a:t>
                </a:r>
                <a:endParaRPr lang="zh-TW" altLang="en-US" dirty="0"/>
              </a:p>
            </p:txBody>
          </p:sp>
          <p:cxnSp>
            <p:nvCxnSpPr>
              <p:cNvPr id="197" name="直線單箭頭接點 196"/>
              <p:cNvCxnSpPr/>
              <p:nvPr/>
            </p:nvCxnSpPr>
            <p:spPr>
              <a:xfrm flipV="1">
                <a:off x="8065579" y="85625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單箭頭接點 197"/>
              <p:cNvCxnSpPr/>
              <p:nvPr/>
            </p:nvCxnSpPr>
            <p:spPr>
              <a:xfrm flipV="1">
                <a:off x="8070444" y="107881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直線接點 189"/>
            <p:cNvCxnSpPr/>
            <p:nvPr/>
          </p:nvCxnSpPr>
          <p:spPr>
            <a:xfrm flipH="1">
              <a:off x="8070444" y="687656"/>
              <a:ext cx="3173" cy="18741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>
              <a:off x="6160249" y="676131"/>
              <a:ext cx="1911781" cy="782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 flipH="1">
              <a:off x="8062765" y="908383"/>
              <a:ext cx="3173" cy="18741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H="1">
              <a:off x="6152570" y="915146"/>
              <a:ext cx="1911781" cy="782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直線接點 198"/>
          <p:cNvCxnSpPr/>
          <p:nvPr/>
        </p:nvCxnSpPr>
        <p:spPr>
          <a:xfrm flipH="1">
            <a:off x="12100805" y="4583809"/>
            <a:ext cx="4932" cy="680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flipH="1">
            <a:off x="12090193" y="5173713"/>
            <a:ext cx="13078" cy="1484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flipH="1">
            <a:off x="3601112" y="6435461"/>
            <a:ext cx="7966939" cy="210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flipH="1">
            <a:off x="3778303" y="6647397"/>
            <a:ext cx="8305070" cy="212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flipH="1">
            <a:off x="3790125" y="4267270"/>
            <a:ext cx="3622" cy="2419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flipH="1">
            <a:off x="5482112" y="5567884"/>
            <a:ext cx="495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flipH="1">
            <a:off x="3344550" y="5564279"/>
            <a:ext cx="2187705" cy="3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flipH="1">
            <a:off x="5880084" y="5563575"/>
            <a:ext cx="10777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群組 206"/>
          <p:cNvGrpSpPr/>
          <p:nvPr/>
        </p:nvGrpSpPr>
        <p:grpSpPr>
          <a:xfrm>
            <a:off x="86805" y="1093748"/>
            <a:ext cx="3083837" cy="4963181"/>
            <a:chOff x="103804" y="321588"/>
            <a:chExt cx="3083837" cy="4963181"/>
          </a:xfrm>
        </p:grpSpPr>
        <p:grpSp>
          <p:nvGrpSpPr>
            <p:cNvPr id="208" name="群組 207"/>
            <p:cNvGrpSpPr/>
            <p:nvPr/>
          </p:nvGrpSpPr>
          <p:grpSpPr>
            <a:xfrm>
              <a:off x="103804" y="321588"/>
              <a:ext cx="3083837" cy="4963181"/>
              <a:chOff x="103804" y="321588"/>
              <a:chExt cx="3083837" cy="4963181"/>
            </a:xfrm>
          </p:grpSpPr>
          <p:grpSp>
            <p:nvGrpSpPr>
              <p:cNvPr id="210" name="群組 209"/>
              <p:cNvGrpSpPr/>
              <p:nvPr/>
            </p:nvGrpSpPr>
            <p:grpSpPr>
              <a:xfrm>
                <a:off x="276123" y="321588"/>
                <a:ext cx="2911518" cy="4963181"/>
                <a:chOff x="276123" y="321588"/>
                <a:chExt cx="2911518" cy="4963181"/>
              </a:xfrm>
            </p:grpSpPr>
            <p:grpSp>
              <p:nvGrpSpPr>
                <p:cNvPr id="214" name="群組 213"/>
                <p:cNvGrpSpPr/>
                <p:nvPr/>
              </p:nvGrpSpPr>
              <p:grpSpPr>
                <a:xfrm>
                  <a:off x="1198359" y="321588"/>
                  <a:ext cx="281731" cy="646449"/>
                  <a:chOff x="1140077" y="279229"/>
                  <a:chExt cx="281731" cy="646449"/>
                </a:xfrm>
              </p:grpSpPr>
              <p:sp>
                <p:nvSpPr>
                  <p:cNvPr id="241" name="流程圖: 人工作業 240"/>
                  <p:cNvSpPr/>
                  <p:nvPr/>
                </p:nvSpPr>
                <p:spPr>
                  <a:xfrm rot="5400000">
                    <a:off x="957718" y="461588"/>
                    <a:ext cx="646449" cy="281731"/>
                  </a:xfrm>
                  <a:prstGeom prst="flowChartManualOperation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42" name="文字方塊 241"/>
                  <p:cNvSpPr txBox="1"/>
                  <p:nvPr/>
                </p:nvSpPr>
                <p:spPr>
                  <a:xfrm>
                    <a:off x="1206892" y="308619"/>
                    <a:ext cx="16108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1</a:t>
                    </a:r>
                    <a:endParaRPr lang="zh-TW" altLang="en-US" sz="1400" dirty="0"/>
                  </a:p>
                </p:txBody>
              </p:sp>
              <p:sp>
                <p:nvSpPr>
                  <p:cNvPr id="243" name="文字方塊 242"/>
                  <p:cNvSpPr txBox="1"/>
                  <p:nvPr/>
                </p:nvSpPr>
                <p:spPr>
                  <a:xfrm>
                    <a:off x="1196905" y="594573"/>
                    <a:ext cx="2249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0</a:t>
                    </a:r>
                    <a:endParaRPr lang="zh-TW" altLang="en-US" sz="1400" dirty="0"/>
                  </a:p>
                </p:txBody>
              </p:sp>
            </p:grpSp>
            <p:grpSp>
              <p:nvGrpSpPr>
                <p:cNvPr id="215" name="群組 214"/>
                <p:cNvGrpSpPr/>
                <p:nvPr/>
              </p:nvGrpSpPr>
              <p:grpSpPr>
                <a:xfrm>
                  <a:off x="276123" y="748368"/>
                  <a:ext cx="2911518" cy="4536401"/>
                  <a:chOff x="276123" y="748368"/>
                  <a:chExt cx="2911518" cy="4536401"/>
                </a:xfrm>
              </p:grpSpPr>
              <p:grpSp>
                <p:nvGrpSpPr>
                  <p:cNvPr id="219" name="群組 218"/>
                  <p:cNvGrpSpPr/>
                  <p:nvPr/>
                </p:nvGrpSpPr>
                <p:grpSpPr>
                  <a:xfrm>
                    <a:off x="276123" y="748368"/>
                    <a:ext cx="2911518" cy="4536401"/>
                    <a:chOff x="554472" y="748464"/>
                    <a:chExt cx="2911518" cy="4536401"/>
                  </a:xfrm>
                </p:grpSpPr>
                <p:sp>
                  <p:nvSpPr>
                    <p:cNvPr id="228" name="矩形 227"/>
                    <p:cNvSpPr/>
                    <p:nvPr/>
                  </p:nvSpPr>
                  <p:spPr>
                    <a:xfrm>
                      <a:off x="3289833" y="748464"/>
                      <a:ext cx="176157" cy="453640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229" name="群組 228"/>
                    <p:cNvGrpSpPr/>
                    <p:nvPr/>
                  </p:nvGrpSpPr>
                  <p:grpSpPr>
                    <a:xfrm>
                      <a:off x="554472" y="2289988"/>
                      <a:ext cx="2629497" cy="1821405"/>
                      <a:chOff x="381200" y="2216515"/>
                      <a:chExt cx="2629497" cy="1821405"/>
                    </a:xfrm>
                  </p:grpSpPr>
                  <p:grpSp>
                    <p:nvGrpSpPr>
                      <p:cNvPr id="231" name="群組 230"/>
                      <p:cNvGrpSpPr/>
                      <p:nvPr/>
                    </p:nvGrpSpPr>
                    <p:grpSpPr>
                      <a:xfrm>
                        <a:off x="381200" y="2216515"/>
                        <a:ext cx="542673" cy="1163782"/>
                        <a:chOff x="1840309" y="3380509"/>
                        <a:chExt cx="561566" cy="1406863"/>
                      </a:xfrm>
                    </p:grpSpPr>
                    <p:sp>
                      <p:nvSpPr>
                        <p:cNvPr id="239" name="矩形 238"/>
                        <p:cNvSpPr/>
                        <p:nvPr/>
                      </p:nvSpPr>
                      <p:spPr>
                        <a:xfrm>
                          <a:off x="1865745" y="3380509"/>
                          <a:ext cx="536130" cy="140686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40" name="文字方塊 239"/>
                        <p:cNvSpPr txBox="1"/>
                        <p:nvPr/>
                      </p:nvSpPr>
                      <p:spPr>
                        <a:xfrm>
                          <a:off x="1840309" y="3892019"/>
                          <a:ext cx="56156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PC</a:t>
                          </a:r>
                          <a:endParaRPr lang="zh-TW" altLang="en-US" sz="1400" dirty="0"/>
                        </a:p>
                      </p:txBody>
                    </p:sp>
                  </p:grpSp>
                  <p:cxnSp>
                    <p:nvCxnSpPr>
                      <p:cNvPr id="232" name="直線單箭頭接點 231"/>
                      <p:cNvCxnSpPr/>
                      <p:nvPr/>
                    </p:nvCxnSpPr>
                    <p:spPr>
                      <a:xfrm flipV="1">
                        <a:off x="917790" y="2977998"/>
                        <a:ext cx="402839" cy="306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33" name="群組 232"/>
                      <p:cNvGrpSpPr/>
                      <p:nvPr/>
                    </p:nvGrpSpPr>
                    <p:grpSpPr>
                      <a:xfrm>
                        <a:off x="1130402" y="2702094"/>
                        <a:ext cx="1880295" cy="1335826"/>
                        <a:chOff x="1140077" y="2750501"/>
                        <a:chExt cx="1880295" cy="1335826"/>
                      </a:xfrm>
                    </p:grpSpPr>
                    <p:grpSp>
                      <p:nvGrpSpPr>
                        <p:cNvPr id="234" name="群組 233"/>
                        <p:cNvGrpSpPr/>
                        <p:nvPr/>
                      </p:nvGrpSpPr>
                      <p:grpSpPr>
                        <a:xfrm>
                          <a:off x="1140077" y="2750501"/>
                          <a:ext cx="1880295" cy="1335826"/>
                          <a:chOff x="3679996" y="3435639"/>
                          <a:chExt cx="1834803" cy="1296602"/>
                        </a:xfrm>
                      </p:grpSpPr>
                      <p:sp>
                        <p:nvSpPr>
                          <p:cNvPr id="237" name="矩形 236"/>
                          <p:cNvSpPr/>
                          <p:nvPr/>
                        </p:nvSpPr>
                        <p:spPr>
                          <a:xfrm>
                            <a:off x="3856180" y="3435639"/>
                            <a:ext cx="1482437" cy="129660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1">
                            <a:schemeClr val="accent4"/>
                          </a:lnRef>
                          <a:fillRef idx="2">
                            <a:schemeClr val="accent4"/>
                          </a:fillRef>
                          <a:effectRef idx="1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238" name="文字方塊 237"/>
                          <p:cNvSpPr txBox="1"/>
                          <p:nvPr/>
                        </p:nvSpPr>
                        <p:spPr>
                          <a:xfrm>
                            <a:off x="3679996" y="3760774"/>
                            <a:ext cx="1834803" cy="38050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TW" sz="1400" dirty="0" smtClean="0"/>
                              <a:t>Instruction</a:t>
                            </a:r>
                          </a:p>
                          <a:p>
                            <a:pPr algn="ctr"/>
                            <a:r>
                              <a:rPr lang="en-US" altLang="zh-TW" sz="1400" dirty="0" smtClean="0"/>
                              <a:t>Memory</a:t>
                            </a:r>
                            <a:endParaRPr lang="zh-TW" altLang="en-US" sz="1400" dirty="0"/>
                          </a:p>
                        </p:txBody>
                      </p:sp>
                    </p:grpSp>
                    <p:sp>
                      <p:nvSpPr>
                        <p:cNvPr id="235" name="文字方塊 234"/>
                        <p:cNvSpPr txBox="1"/>
                        <p:nvPr/>
                      </p:nvSpPr>
                      <p:spPr>
                        <a:xfrm>
                          <a:off x="1220126" y="2830873"/>
                          <a:ext cx="65908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ADDR</a:t>
                          </a:r>
                          <a:endParaRPr lang="zh-TW" altLang="en-US" sz="1400" dirty="0"/>
                        </a:p>
                      </p:txBody>
                    </p:sp>
                    <p:sp>
                      <p:nvSpPr>
                        <p:cNvPr id="236" name="文字方塊 235"/>
                        <p:cNvSpPr txBox="1"/>
                        <p:nvPr/>
                      </p:nvSpPr>
                      <p:spPr>
                        <a:xfrm>
                          <a:off x="2313258" y="2830873"/>
                          <a:ext cx="65908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RD</a:t>
                          </a:r>
                          <a:endParaRPr lang="zh-TW" altLang="en-US" sz="1400" dirty="0"/>
                        </a:p>
                      </p:txBody>
                    </p:sp>
                  </p:grpSp>
                </p:grpSp>
                <p:cxnSp>
                  <p:nvCxnSpPr>
                    <p:cNvPr id="230" name="直線接點 229"/>
                    <p:cNvCxnSpPr/>
                    <p:nvPr/>
                  </p:nvCxnSpPr>
                  <p:spPr>
                    <a:xfrm flipV="1">
                      <a:off x="3088814" y="2967935"/>
                      <a:ext cx="130481" cy="121967"/>
                    </a:xfrm>
                    <a:prstGeom prst="line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0" name="群組 219"/>
                  <p:cNvGrpSpPr/>
                  <p:nvPr/>
                </p:nvGrpSpPr>
                <p:grpSpPr>
                  <a:xfrm>
                    <a:off x="994357" y="1051156"/>
                    <a:ext cx="1165179" cy="2000219"/>
                    <a:chOff x="994357" y="1051156"/>
                    <a:chExt cx="1165179" cy="2000219"/>
                  </a:xfrm>
                </p:grpSpPr>
                <p:grpSp>
                  <p:nvGrpSpPr>
                    <p:cNvPr id="221" name="群組 220"/>
                    <p:cNvGrpSpPr/>
                    <p:nvPr/>
                  </p:nvGrpSpPr>
                  <p:grpSpPr>
                    <a:xfrm>
                      <a:off x="1596119" y="1051156"/>
                      <a:ext cx="563417" cy="1026199"/>
                      <a:chOff x="4359565" y="1098167"/>
                      <a:chExt cx="563417" cy="1026199"/>
                    </a:xfrm>
                  </p:grpSpPr>
                  <p:sp>
                    <p:nvSpPr>
                      <p:cNvPr id="226" name="流程圖: 人工作業 225"/>
                      <p:cNvSpPr/>
                      <p:nvPr/>
                    </p:nvSpPr>
                    <p:spPr>
                      <a:xfrm rot="16200000">
                        <a:off x="4128174" y="1329558"/>
                        <a:ext cx="1026199" cy="563417"/>
                      </a:xfrm>
                      <a:prstGeom prst="flowChartManualOperation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227" name="文字方塊 226"/>
                      <p:cNvSpPr txBox="1"/>
                      <p:nvPr/>
                    </p:nvSpPr>
                    <p:spPr>
                      <a:xfrm>
                        <a:off x="4359565" y="1443779"/>
                        <a:ext cx="52992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400" dirty="0" smtClean="0"/>
                          <a:t>ADD</a:t>
                        </a:r>
                        <a:endParaRPr lang="en-US" altLang="zh-TW" dirty="0" smtClean="0"/>
                      </a:p>
                    </p:txBody>
                  </p:sp>
                </p:grpSp>
                <p:cxnSp>
                  <p:nvCxnSpPr>
                    <p:cNvPr id="222" name="直線接點 221"/>
                    <p:cNvCxnSpPr/>
                    <p:nvPr/>
                  </p:nvCxnSpPr>
                  <p:spPr>
                    <a:xfrm flipH="1">
                      <a:off x="994357" y="1285867"/>
                      <a:ext cx="4880" cy="176550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直線單箭頭接點 222"/>
                    <p:cNvCxnSpPr/>
                    <p:nvPr/>
                  </p:nvCxnSpPr>
                  <p:spPr>
                    <a:xfrm flipV="1">
                      <a:off x="1000444" y="1289327"/>
                      <a:ext cx="601740" cy="954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直線單箭頭接點 223"/>
                    <p:cNvCxnSpPr/>
                    <p:nvPr/>
                  </p:nvCxnSpPr>
                  <p:spPr>
                    <a:xfrm>
                      <a:off x="1237376" y="1840282"/>
                      <a:ext cx="355641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5" name="文字方塊 224"/>
                    <p:cNvSpPr txBox="1"/>
                    <p:nvPr/>
                  </p:nvSpPr>
                  <p:spPr>
                    <a:xfrm>
                      <a:off x="1004739" y="1689207"/>
                      <a:ext cx="2249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p:txBody>
                </p:sp>
              </p:grpSp>
            </p:grpSp>
            <p:cxnSp>
              <p:nvCxnSpPr>
                <p:cNvPr id="216" name="直線接點 215"/>
                <p:cNvCxnSpPr/>
                <p:nvPr/>
              </p:nvCxnSpPr>
              <p:spPr>
                <a:xfrm flipH="1">
                  <a:off x="2160626" y="1564255"/>
                  <a:ext cx="856580" cy="481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線接點 216"/>
                <p:cNvCxnSpPr/>
                <p:nvPr/>
              </p:nvCxnSpPr>
              <p:spPr>
                <a:xfrm flipH="1">
                  <a:off x="1488722" y="796167"/>
                  <a:ext cx="12161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橢圓 217"/>
                <p:cNvSpPr/>
                <p:nvPr/>
              </p:nvSpPr>
              <p:spPr>
                <a:xfrm>
                  <a:off x="2647346" y="1507288"/>
                  <a:ext cx="115102" cy="11393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11" name="直線接點 210"/>
              <p:cNvCxnSpPr/>
              <p:nvPr/>
            </p:nvCxnSpPr>
            <p:spPr>
              <a:xfrm>
                <a:off x="103804" y="520117"/>
                <a:ext cx="15318" cy="255920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H="1">
                <a:off x="710116" y="661865"/>
                <a:ext cx="488559" cy="888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>
                <a:off x="137059" y="3056309"/>
                <a:ext cx="178477" cy="29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直線接點 208"/>
            <p:cNvCxnSpPr/>
            <p:nvPr/>
          </p:nvCxnSpPr>
          <p:spPr>
            <a:xfrm flipH="1">
              <a:off x="2726969" y="3028822"/>
              <a:ext cx="28451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文字方塊 243"/>
          <p:cNvSpPr txBox="1"/>
          <p:nvPr/>
        </p:nvSpPr>
        <p:spPr>
          <a:xfrm>
            <a:off x="3416324" y="3193808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5</a:t>
            </a:r>
            <a:endParaRPr lang="en-US" altLang="zh-TW" sz="1100" dirty="0" smtClean="0"/>
          </a:p>
        </p:txBody>
      </p:sp>
      <p:cxnSp>
        <p:nvCxnSpPr>
          <p:cNvPr id="245" name="直線接點 244"/>
          <p:cNvCxnSpPr/>
          <p:nvPr/>
        </p:nvCxnSpPr>
        <p:spPr>
          <a:xfrm flipV="1">
            <a:off x="3606782" y="3413455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文字方塊 245"/>
          <p:cNvSpPr txBox="1"/>
          <p:nvPr/>
        </p:nvSpPr>
        <p:spPr>
          <a:xfrm>
            <a:off x="2754169" y="6058368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IF/ID</a:t>
            </a:r>
            <a:endParaRPr lang="zh-TW" altLang="en-US" sz="1400" dirty="0"/>
          </a:p>
        </p:txBody>
      </p:sp>
      <p:sp>
        <p:nvSpPr>
          <p:cNvPr id="247" name="文字方塊 246"/>
          <p:cNvSpPr txBox="1"/>
          <p:nvPr/>
        </p:nvSpPr>
        <p:spPr>
          <a:xfrm>
            <a:off x="5725915" y="6066742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ID/EX</a:t>
            </a:r>
            <a:endParaRPr lang="zh-TW" altLang="en-US" sz="1400" dirty="0"/>
          </a:p>
        </p:txBody>
      </p:sp>
      <p:sp>
        <p:nvSpPr>
          <p:cNvPr id="248" name="文字方塊 247"/>
          <p:cNvSpPr txBox="1"/>
          <p:nvPr/>
        </p:nvSpPr>
        <p:spPr>
          <a:xfrm>
            <a:off x="8180611" y="6059445"/>
            <a:ext cx="101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EX/MEM</a:t>
            </a:r>
            <a:endParaRPr lang="zh-TW" altLang="en-US" sz="1400" dirty="0"/>
          </a:p>
        </p:txBody>
      </p:sp>
      <p:sp>
        <p:nvSpPr>
          <p:cNvPr id="249" name="文字方塊 248"/>
          <p:cNvSpPr txBox="1"/>
          <p:nvPr/>
        </p:nvSpPr>
        <p:spPr>
          <a:xfrm>
            <a:off x="10654609" y="6043244"/>
            <a:ext cx="101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MEM/WB</a:t>
            </a:r>
            <a:endParaRPr lang="zh-TW" altLang="en-US" sz="1400" dirty="0"/>
          </a:p>
        </p:txBody>
      </p:sp>
      <p:sp>
        <p:nvSpPr>
          <p:cNvPr id="250" name="文字方塊 249"/>
          <p:cNvSpPr txBox="1"/>
          <p:nvPr/>
        </p:nvSpPr>
        <p:spPr>
          <a:xfrm rot="16200000">
            <a:off x="11018202" y="3960052"/>
            <a:ext cx="829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MemtoReg</a:t>
            </a:r>
            <a:endParaRPr lang="en-US" altLang="zh-TW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1" name="直線接點 250"/>
          <p:cNvCxnSpPr/>
          <p:nvPr/>
        </p:nvCxnSpPr>
        <p:spPr>
          <a:xfrm flipH="1">
            <a:off x="3649999" y="1128786"/>
            <a:ext cx="8047075" cy="89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>
            <a:off x="3649999" y="1134644"/>
            <a:ext cx="5685" cy="14537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flipH="1">
            <a:off x="4528670" y="2560455"/>
            <a:ext cx="6521" cy="61260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flipH="1">
            <a:off x="3649999" y="2572132"/>
            <a:ext cx="876361" cy="77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flipH="1" flipV="1">
            <a:off x="11238922" y="1546803"/>
            <a:ext cx="474075" cy="85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flipH="1">
            <a:off x="11702508" y="1124468"/>
            <a:ext cx="4393" cy="4106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字方塊 256"/>
          <p:cNvSpPr txBox="1"/>
          <p:nvPr/>
        </p:nvSpPr>
        <p:spPr>
          <a:xfrm>
            <a:off x="10889823" y="1099804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RegWrite</a:t>
            </a:r>
            <a:endParaRPr lang="en-US" altLang="zh-TW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8" name="文字方塊 257"/>
          <p:cNvSpPr txBox="1"/>
          <p:nvPr/>
        </p:nvSpPr>
        <p:spPr>
          <a:xfrm>
            <a:off x="3677761" y="2598625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RegWrite</a:t>
            </a:r>
            <a:endParaRPr lang="en-US" altLang="zh-TW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9" name="群組 258"/>
          <p:cNvGrpSpPr/>
          <p:nvPr/>
        </p:nvGrpSpPr>
        <p:grpSpPr>
          <a:xfrm>
            <a:off x="8699963" y="1786476"/>
            <a:ext cx="2201796" cy="3432974"/>
            <a:chOff x="8716962" y="1014316"/>
            <a:chExt cx="2201796" cy="3432974"/>
          </a:xfrm>
        </p:grpSpPr>
        <p:grpSp>
          <p:nvGrpSpPr>
            <p:cNvPr id="260" name="群組 259"/>
            <p:cNvGrpSpPr/>
            <p:nvPr/>
          </p:nvGrpSpPr>
          <p:grpSpPr>
            <a:xfrm>
              <a:off x="8716962" y="1072512"/>
              <a:ext cx="1241846" cy="1620554"/>
              <a:chOff x="8727695" y="1073083"/>
              <a:chExt cx="1241846" cy="1620554"/>
            </a:xfrm>
          </p:grpSpPr>
          <p:cxnSp>
            <p:nvCxnSpPr>
              <p:cNvPr id="263" name="直線接點 262"/>
              <p:cNvCxnSpPr/>
              <p:nvPr/>
            </p:nvCxnSpPr>
            <p:spPr>
              <a:xfrm flipH="1">
                <a:off x="9956304" y="1073083"/>
                <a:ext cx="8639" cy="162055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/>
              <p:cNvCxnSpPr/>
              <p:nvPr/>
            </p:nvCxnSpPr>
            <p:spPr>
              <a:xfrm flipH="1">
                <a:off x="8727695" y="1073083"/>
                <a:ext cx="1241846" cy="5157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直線接點 260"/>
            <p:cNvCxnSpPr/>
            <p:nvPr/>
          </p:nvCxnSpPr>
          <p:spPr>
            <a:xfrm flipH="1" flipV="1">
              <a:off x="8726725" y="1021374"/>
              <a:ext cx="2187650" cy="122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H="1">
              <a:off x="10894658" y="1014316"/>
              <a:ext cx="24100" cy="34329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/>
          <p:cNvGrpSpPr/>
          <p:nvPr/>
        </p:nvGrpSpPr>
        <p:grpSpPr>
          <a:xfrm>
            <a:off x="8892315" y="3474254"/>
            <a:ext cx="2039942" cy="1758326"/>
            <a:chOff x="8909314" y="2702094"/>
            <a:chExt cx="2039942" cy="1758326"/>
          </a:xfrm>
        </p:grpSpPr>
        <p:cxnSp>
          <p:nvCxnSpPr>
            <p:cNvPr id="266" name="直線接點 265"/>
            <p:cNvCxnSpPr/>
            <p:nvPr/>
          </p:nvCxnSpPr>
          <p:spPr>
            <a:xfrm flipH="1">
              <a:off x="9929285" y="4292055"/>
              <a:ext cx="35" cy="16836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群組 266"/>
            <p:cNvGrpSpPr/>
            <p:nvPr/>
          </p:nvGrpSpPr>
          <p:grpSpPr>
            <a:xfrm>
              <a:off x="8909314" y="2702094"/>
              <a:ext cx="2039942" cy="1633239"/>
              <a:chOff x="8909314" y="2702094"/>
              <a:chExt cx="2039942" cy="1633239"/>
            </a:xfrm>
          </p:grpSpPr>
          <p:grpSp>
            <p:nvGrpSpPr>
              <p:cNvPr id="269" name="群組 268"/>
              <p:cNvGrpSpPr/>
              <p:nvPr/>
            </p:nvGrpSpPr>
            <p:grpSpPr>
              <a:xfrm>
                <a:off x="8909314" y="2702094"/>
                <a:ext cx="2039942" cy="1633239"/>
                <a:chOff x="8909314" y="2702094"/>
                <a:chExt cx="2039942" cy="1633239"/>
              </a:xfrm>
            </p:grpSpPr>
            <p:grpSp>
              <p:nvGrpSpPr>
                <p:cNvPr id="271" name="群組 270"/>
                <p:cNvGrpSpPr/>
                <p:nvPr/>
              </p:nvGrpSpPr>
              <p:grpSpPr>
                <a:xfrm>
                  <a:off x="8909314" y="2702094"/>
                  <a:ext cx="2039942" cy="1633239"/>
                  <a:chOff x="8909314" y="2702094"/>
                  <a:chExt cx="2039942" cy="1633239"/>
                </a:xfrm>
              </p:grpSpPr>
              <p:sp>
                <p:nvSpPr>
                  <p:cNvPr id="274" name="矩形 273"/>
                  <p:cNvSpPr/>
                  <p:nvPr/>
                </p:nvSpPr>
                <p:spPr>
                  <a:xfrm>
                    <a:off x="9105195" y="2702094"/>
                    <a:ext cx="1648180" cy="1633239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5" name="文字方塊 274"/>
                  <p:cNvSpPr txBox="1"/>
                  <p:nvPr/>
                </p:nvSpPr>
                <p:spPr>
                  <a:xfrm>
                    <a:off x="8909314" y="3240213"/>
                    <a:ext cx="2039942" cy="4792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400" dirty="0" smtClean="0"/>
                      <a:t>Data</a:t>
                    </a:r>
                  </a:p>
                  <a:p>
                    <a:pPr algn="ctr"/>
                    <a:r>
                      <a:rPr lang="en-US" altLang="zh-TW" sz="1400" dirty="0" smtClean="0"/>
                      <a:t>Memory</a:t>
                    </a:r>
                    <a:endParaRPr lang="zh-TW" altLang="en-US" sz="1400" dirty="0"/>
                  </a:p>
                </p:txBody>
              </p:sp>
            </p:grpSp>
            <p:sp>
              <p:nvSpPr>
                <p:cNvPr id="272" name="文字方塊 271"/>
                <p:cNvSpPr txBox="1"/>
                <p:nvPr/>
              </p:nvSpPr>
              <p:spPr>
                <a:xfrm>
                  <a:off x="8961622" y="3990672"/>
                  <a:ext cx="6590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 smtClean="0"/>
                    <a:t>WD</a:t>
                  </a:r>
                  <a:endParaRPr lang="zh-TW" altLang="en-US" sz="1400" dirty="0"/>
                </a:p>
              </p:txBody>
            </p:sp>
            <p:sp>
              <p:nvSpPr>
                <p:cNvPr id="273" name="文字方塊 272"/>
                <p:cNvSpPr txBox="1"/>
                <p:nvPr/>
              </p:nvSpPr>
              <p:spPr>
                <a:xfrm>
                  <a:off x="9031614" y="3051772"/>
                  <a:ext cx="6590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400" dirty="0" smtClean="0"/>
                    <a:t>ADDR</a:t>
                  </a:r>
                  <a:endParaRPr lang="zh-TW" altLang="en-US" sz="1400" dirty="0"/>
                </a:p>
              </p:txBody>
            </p:sp>
          </p:grpSp>
          <p:sp>
            <p:nvSpPr>
              <p:cNvPr id="270" name="文字方塊 269"/>
              <p:cNvSpPr txBox="1"/>
              <p:nvPr/>
            </p:nvSpPr>
            <p:spPr>
              <a:xfrm>
                <a:off x="10235577" y="3674100"/>
                <a:ext cx="6590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 smtClean="0"/>
                  <a:t>RD</a:t>
                </a:r>
                <a:endParaRPr lang="zh-TW" altLang="en-US" sz="1400" dirty="0"/>
              </a:p>
            </p:txBody>
          </p:sp>
        </p:grpSp>
        <p:cxnSp>
          <p:nvCxnSpPr>
            <p:cNvPr id="268" name="直線接點 267"/>
            <p:cNvCxnSpPr/>
            <p:nvPr/>
          </p:nvCxnSpPr>
          <p:spPr>
            <a:xfrm flipH="1" flipV="1">
              <a:off x="9923212" y="4447346"/>
              <a:ext cx="983496" cy="192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橢圓 275"/>
          <p:cNvSpPr/>
          <p:nvPr/>
        </p:nvSpPr>
        <p:spPr>
          <a:xfrm>
            <a:off x="3269755" y="5488767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橢圓 276"/>
          <p:cNvSpPr/>
          <p:nvPr/>
        </p:nvSpPr>
        <p:spPr>
          <a:xfrm>
            <a:off x="8755914" y="3928209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8" name="直線接點 277"/>
          <p:cNvCxnSpPr/>
          <p:nvPr/>
        </p:nvCxnSpPr>
        <p:spPr>
          <a:xfrm>
            <a:off x="8811688" y="3967335"/>
            <a:ext cx="3250" cy="15029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>
            <a:off x="11356000" y="4894403"/>
            <a:ext cx="744" cy="581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11065364" y="1520622"/>
            <a:ext cx="176157" cy="45364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矩形 280"/>
          <p:cNvSpPr/>
          <p:nvPr/>
        </p:nvSpPr>
        <p:spPr>
          <a:xfrm>
            <a:off x="11065363" y="1519117"/>
            <a:ext cx="176157" cy="21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W</a:t>
            </a:r>
            <a:endParaRPr lang="zh-TW" altLang="en-US" dirty="0"/>
          </a:p>
        </p:txBody>
      </p:sp>
      <p:sp>
        <p:nvSpPr>
          <p:cNvPr id="282" name="文字方塊 281"/>
          <p:cNvSpPr txBox="1"/>
          <p:nvPr/>
        </p:nvSpPr>
        <p:spPr>
          <a:xfrm>
            <a:off x="3410860" y="3498713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5</a:t>
            </a:r>
            <a:endParaRPr lang="en-US" altLang="zh-TW" sz="1100" dirty="0" smtClean="0"/>
          </a:p>
        </p:txBody>
      </p:sp>
      <p:cxnSp>
        <p:nvCxnSpPr>
          <p:cNvPr id="283" name="直線接點 282"/>
          <p:cNvCxnSpPr/>
          <p:nvPr/>
        </p:nvCxnSpPr>
        <p:spPr>
          <a:xfrm flipV="1">
            <a:off x="3600976" y="3687129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文字方塊 283"/>
          <p:cNvSpPr txBox="1"/>
          <p:nvPr/>
        </p:nvSpPr>
        <p:spPr>
          <a:xfrm>
            <a:off x="3264777" y="3223150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/>
              <a:t>rs</a:t>
            </a:r>
            <a:endParaRPr lang="en-US" altLang="zh-TW" sz="1100" dirty="0" smtClean="0"/>
          </a:p>
        </p:txBody>
      </p:sp>
      <p:sp>
        <p:nvSpPr>
          <p:cNvPr id="285" name="文字方塊 284"/>
          <p:cNvSpPr txBox="1"/>
          <p:nvPr/>
        </p:nvSpPr>
        <p:spPr>
          <a:xfrm>
            <a:off x="3557319" y="3785325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5</a:t>
            </a:r>
            <a:endParaRPr lang="en-US" altLang="zh-TW" sz="1100" dirty="0" smtClean="0"/>
          </a:p>
        </p:txBody>
      </p:sp>
      <p:cxnSp>
        <p:nvCxnSpPr>
          <p:cNvPr id="286" name="直線接點 285"/>
          <p:cNvCxnSpPr/>
          <p:nvPr/>
        </p:nvCxnSpPr>
        <p:spPr>
          <a:xfrm flipV="1">
            <a:off x="3747435" y="3973741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橢圓 286"/>
          <p:cNvSpPr/>
          <p:nvPr/>
        </p:nvSpPr>
        <p:spPr>
          <a:xfrm>
            <a:off x="916555" y="3770721"/>
            <a:ext cx="115102" cy="1139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文字方塊 287"/>
          <p:cNvSpPr txBox="1"/>
          <p:nvPr/>
        </p:nvSpPr>
        <p:spPr>
          <a:xfrm>
            <a:off x="2947957" y="3224141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/>
              <a:t>instr</a:t>
            </a:r>
            <a:endParaRPr lang="en-US" altLang="zh-TW" sz="1100" dirty="0" smtClean="0"/>
          </a:p>
        </p:txBody>
      </p:sp>
      <p:sp>
        <p:nvSpPr>
          <p:cNvPr id="289" name="文字方塊 288"/>
          <p:cNvSpPr txBox="1"/>
          <p:nvPr/>
        </p:nvSpPr>
        <p:spPr>
          <a:xfrm>
            <a:off x="2941304" y="2081093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pc</a:t>
            </a:r>
          </a:p>
        </p:txBody>
      </p:sp>
      <p:grpSp>
        <p:nvGrpSpPr>
          <p:cNvPr id="295" name="群組 294"/>
          <p:cNvGrpSpPr/>
          <p:nvPr/>
        </p:nvGrpSpPr>
        <p:grpSpPr>
          <a:xfrm>
            <a:off x="5476520" y="1364199"/>
            <a:ext cx="665643" cy="4754153"/>
            <a:chOff x="5493519" y="592039"/>
            <a:chExt cx="665643" cy="4754153"/>
          </a:xfrm>
        </p:grpSpPr>
        <p:sp>
          <p:nvSpPr>
            <p:cNvPr id="296" name="矩形 295"/>
            <p:cNvSpPr/>
            <p:nvPr/>
          </p:nvSpPr>
          <p:spPr>
            <a:xfrm>
              <a:off x="5978004" y="748465"/>
              <a:ext cx="180085" cy="45977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7" name="群組 296"/>
            <p:cNvGrpSpPr/>
            <p:nvPr/>
          </p:nvGrpSpPr>
          <p:grpSpPr>
            <a:xfrm>
              <a:off x="5493519" y="592039"/>
              <a:ext cx="665643" cy="855760"/>
              <a:chOff x="5493519" y="592039"/>
              <a:chExt cx="665643" cy="855760"/>
            </a:xfrm>
          </p:grpSpPr>
          <p:sp>
            <p:nvSpPr>
              <p:cNvPr id="298" name="矩形 297"/>
              <p:cNvSpPr/>
              <p:nvPr/>
            </p:nvSpPr>
            <p:spPr>
              <a:xfrm>
                <a:off x="5981931" y="592039"/>
                <a:ext cx="176157" cy="2139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W</a:t>
                </a:r>
                <a:endParaRPr lang="zh-TW" altLang="en-US" dirty="0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5981931" y="812285"/>
                <a:ext cx="176157" cy="2139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M</a:t>
                </a:r>
                <a:endParaRPr lang="zh-TW" altLang="en-US" dirty="0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5974079" y="1028764"/>
                <a:ext cx="185083" cy="41903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E</a:t>
                </a:r>
                <a:endParaRPr lang="zh-TW" altLang="en-US" dirty="0"/>
              </a:p>
            </p:txBody>
          </p:sp>
          <p:cxnSp>
            <p:nvCxnSpPr>
              <p:cNvPr id="301" name="直線單箭頭接點 300"/>
              <p:cNvCxnSpPr/>
              <p:nvPr/>
            </p:nvCxnSpPr>
            <p:spPr>
              <a:xfrm flipV="1">
                <a:off x="5499375" y="69441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單箭頭接點 301"/>
              <p:cNvCxnSpPr/>
              <p:nvPr/>
            </p:nvCxnSpPr>
            <p:spPr>
              <a:xfrm flipV="1">
                <a:off x="5506925" y="91696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單箭頭接點 302"/>
              <p:cNvCxnSpPr/>
              <p:nvPr/>
            </p:nvCxnSpPr>
            <p:spPr>
              <a:xfrm flipV="1">
                <a:off x="5493519" y="1139659"/>
                <a:ext cx="484581" cy="2476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8" name="直線接點 307"/>
          <p:cNvCxnSpPr/>
          <p:nvPr/>
        </p:nvCxnSpPr>
        <p:spPr>
          <a:xfrm flipH="1">
            <a:off x="11914141" y="4596566"/>
            <a:ext cx="198387" cy="1374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flipH="1" flipV="1">
            <a:off x="8048642" y="5653544"/>
            <a:ext cx="426760" cy="31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flipH="1">
            <a:off x="8458857" y="2108728"/>
            <a:ext cx="2410" cy="356365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flipH="1">
            <a:off x="6795754" y="2103000"/>
            <a:ext cx="1668075" cy="163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H="1">
            <a:off x="6798728" y="1524123"/>
            <a:ext cx="1012" cy="6054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字方塊 321"/>
          <p:cNvSpPr txBox="1"/>
          <p:nvPr/>
        </p:nvSpPr>
        <p:spPr>
          <a:xfrm>
            <a:off x="6681798" y="1442908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op[31:24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</p:txBody>
      </p:sp>
      <p:cxnSp>
        <p:nvCxnSpPr>
          <p:cNvPr id="323" name="直線接點 322"/>
          <p:cNvCxnSpPr/>
          <p:nvPr/>
        </p:nvCxnSpPr>
        <p:spPr>
          <a:xfrm flipV="1">
            <a:off x="6476963" y="1478999"/>
            <a:ext cx="138282" cy="1508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文字方塊 323"/>
          <p:cNvSpPr txBox="1"/>
          <p:nvPr/>
        </p:nvSpPr>
        <p:spPr>
          <a:xfrm>
            <a:off x="6292548" y="1473243"/>
            <a:ext cx="272229" cy="24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altLang="zh-TW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5" name="文字方塊 324"/>
          <p:cNvSpPr txBox="1"/>
          <p:nvPr/>
        </p:nvSpPr>
        <p:spPr>
          <a:xfrm>
            <a:off x="2597764" y="3844224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32</a:t>
            </a:r>
            <a:endParaRPr lang="en-US" altLang="zh-TW" sz="1100" dirty="0" smtClean="0"/>
          </a:p>
        </p:txBody>
      </p:sp>
      <p:cxnSp>
        <p:nvCxnSpPr>
          <p:cNvPr id="326" name="直線接點 325"/>
          <p:cNvCxnSpPr/>
          <p:nvPr/>
        </p:nvCxnSpPr>
        <p:spPr>
          <a:xfrm>
            <a:off x="2903352" y="526215"/>
            <a:ext cx="8417" cy="32572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橢圓 326"/>
          <p:cNvSpPr/>
          <p:nvPr/>
        </p:nvSpPr>
        <p:spPr>
          <a:xfrm>
            <a:off x="2037318" y="396563"/>
            <a:ext cx="650579" cy="284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&lt;&lt;2</a:t>
            </a:r>
            <a:endParaRPr lang="zh-TW" altLang="en-US" sz="1400" dirty="0"/>
          </a:p>
        </p:txBody>
      </p:sp>
      <p:cxnSp>
        <p:nvCxnSpPr>
          <p:cNvPr id="328" name="直線單箭頭接點 327"/>
          <p:cNvCxnSpPr>
            <a:endCxn id="327" idx="6"/>
          </p:cNvCxnSpPr>
          <p:nvPr/>
        </p:nvCxnSpPr>
        <p:spPr>
          <a:xfrm flipH="1">
            <a:off x="2687897" y="533202"/>
            <a:ext cx="219663" cy="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字方塊 328"/>
          <p:cNvSpPr txBox="1"/>
          <p:nvPr/>
        </p:nvSpPr>
        <p:spPr>
          <a:xfrm>
            <a:off x="2543482" y="289961"/>
            <a:ext cx="1093278" cy="24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/>
              <a:t>Jmpaddr</a:t>
            </a:r>
            <a:r>
              <a:rPr lang="en-US" altLang="zh-TW" sz="1000" dirty="0" smtClean="0"/>
              <a:t> I[25:0]</a:t>
            </a:r>
            <a:endParaRPr lang="en-US" altLang="zh-TW" sz="1100" dirty="0" smtClean="0"/>
          </a:p>
        </p:txBody>
      </p:sp>
      <p:sp>
        <p:nvSpPr>
          <p:cNvPr id="330" name="文字方塊 329"/>
          <p:cNvSpPr txBox="1"/>
          <p:nvPr/>
        </p:nvSpPr>
        <p:spPr>
          <a:xfrm>
            <a:off x="1683399" y="299148"/>
            <a:ext cx="49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28</a:t>
            </a:r>
            <a:endParaRPr lang="en-US" altLang="zh-TW" sz="1100" dirty="0" smtClean="0"/>
          </a:p>
        </p:txBody>
      </p:sp>
      <p:cxnSp>
        <p:nvCxnSpPr>
          <p:cNvPr id="331" name="直線接點 330"/>
          <p:cNvCxnSpPr/>
          <p:nvPr/>
        </p:nvCxnSpPr>
        <p:spPr>
          <a:xfrm flipV="1">
            <a:off x="1896397" y="467136"/>
            <a:ext cx="138282" cy="1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2" name="橢圓 331"/>
          <p:cNvSpPr/>
          <p:nvPr/>
        </p:nvSpPr>
        <p:spPr>
          <a:xfrm>
            <a:off x="622730" y="419732"/>
            <a:ext cx="1199133" cy="271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CONCAT</a:t>
            </a:r>
            <a:endParaRPr lang="zh-TW" altLang="en-US" sz="1400" dirty="0"/>
          </a:p>
        </p:txBody>
      </p:sp>
      <p:cxnSp>
        <p:nvCxnSpPr>
          <p:cNvPr id="333" name="直線單箭頭接點 332"/>
          <p:cNvCxnSpPr/>
          <p:nvPr/>
        </p:nvCxnSpPr>
        <p:spPr>
          <a:xfrm flipH="1" flipV="1">
            <a:off x="5697830" y="968697"/>
            <a:ext cx="3074" cy="1360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字方塊 333"/>
          <p:cNvSpPr txBox="1"/>
          <p:nvPr/>
        </p:nvSpPr>
        <p:spPr>
          <a:xfrm>
            <a:off x="4835080" y="2067995"/>
            <a:ext cx="1093278" cy="24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/>
              <a:t>Pc+4[31-28]</a:t>
            </a:r>
            <a:endParaRPr lang="en-US" altLang="zh-TW" sz="1100" dirty="0" smtClean="0"/>
          </a:p>
        </p:txBody>
      </p:sp>
      <p:grpSp>
        <p:nvGrpSpPr>
          <p:cNvPr id="335" name="群組 334"/>
          <p:cNvGrpSpPr/>
          <p:nvPr/>
        </p:nvGrpSpPr>
        <p:grpSpPr>
          <a:xfrm>
            <a:off x="411733" y="976933"/>
            <a:ext cx="281731" cy="646449"/>
            <a:chOff x="365243" y="953210"/>
            <a:chExt cx="281731" cy="646449"/>
          </a:xfrm>
          <a:solidFill>
            <a:schemeClr val="accent1">
              <a:lumMod val="75000"/>
            </a:schemeClr>
          </a:solidFill>
        </p:grpSpPr>
        <p:sp>
          <p:nvSpPr>
            <p:cNvPr id="336" name="流程圖: 人工作業 335"/>
            <p:cNvSpPr/>
            <p:nvPr/>
          </p:nvSpPr>
          <p:spPr>
            <a:xfrm rot="5400000">
              <a:off x="182884" y="1135569"/>
              <a:ext cx="646449" cy="281731"/>
            </a:xfrm>
            <a:prstGeom prst="flowChartManualOperation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7" name="文字方塊 336"/>
            <p:cNvSpPr txBox="1"/>
            <p:nvPr/>
          </p:nvSpPr>
          <p:spPr>
            <a:xfrm>
              <a:off x="432058" y="982600"/>
              <a:ext cx="16108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338" name="文字方塊 337"/>
            <p:cNvSpPr txBox="1"/>
            <p:nvPr/>
          </p:nvSpPr>
          <p:spPr>
            <a:xfrm>
              <a:off x="422071" y="1268554"/>
              <a:ext cx="22490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</a:t>
              </a:r>
              <a:endParaRPr lang="zh-TW" altLang="en-US" sz="1400" dirty="0"/>
            </a:p>
          </p:txBody>
        </p:sp>
      </p:grpSp>
      <p:cxnSp>
        <p:nvCxnSpPr>
          <p:cNvPr id="339" name="直線接點 338"/>
          <p:cNvCxnSpPr/>
          <p:nvPr/>
        </p:nvCxnSpPr>
        <p:spPr>
          <a:xfrm flipH="1">
            <a:off x="94464" y="1300157"/>
            <a:ext cx="317271" cy="139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flipV="1">
            <a:off x="871630" y="672393"/>
            <a:ext cx="1975" cy="4878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flipH="1">
            <a:off x="689525" y="1154321"/>
            <a:ext cx="199221" cy="2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文字方塊 341"/>
          <p:cNvSpPr txBox="1"/>
          <p:nvPr/>
        </p:nvSpPr>
        <p:spPr>
          <a:xfrm>
            <a:off x="725944" y="984777"/>
            <a:ext cx="81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PCSrc</a:t>
            </a:r>
            <a:endParaRPr lang="en-US" altLang="zh-TW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3" name="群組 342"/>
          <p:cNvGrpSpPr/>
          <p:nvPr/>
        </p:nvGrpSpPr>
        <p:grpSpPr>
          <a:xfrm>
            <a:off x="522698" y="827542"/>
            <a:ext cx="8506046" cy="223695"/>
            <a:chOff x="1339224" y="245751"/>
            <a:chExt cx="8506046" cy="223695"/>
          </a:xfrm>
        </p:grpSpPr>
        <p:cxnSp>
          <p:nvCxnSpPr>
            <p:cNvPr id="344" name="直線接點 343"/>
            <p:cNvCxnSpPr/>
            <p:nvPr/>
          </p:nvCxnSpPr>
          <p:spPr>
            <a:xfrm flipH="1">
              <a:off x="1347889" y="249319"/>
              <a:ext cx="4435" cy="22012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H="1">
              <a:off x="1339224" y="245751"/>
              <a:ext cx="8506046" cy="134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6" name="直線接點 345"/>
          <p:cNvCxnSpPr/>
          <p:nvPr/>
        </p:nvCxnSpPr>
        <p:spPr>
          <a:xfrm>
            <a:off x="9026604" y="834334"/>
            <a:ext cx="1105" cy="1066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flipH="1">
            <a:off x="8701994" y="1876603"/>
            <a:ext cx="325162" cy="20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08487" y="547515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ALU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8487" y="854908"/>
            <a:ext cx="10427396" cy="5639198"/>
            <a:chOff x="702688" y="750332"/>
            <a:chExt cx="10427396" cy="5639198"/>
          </a:xfrm>
        </p:grpSpPr>
        <p:sp>
          <p:nvSpPr>
            <p:cNvPr id="6" name="流程圖: 延遲 5"/>
            <p:cNvSpPr/>
            <p:nvPr/>
          </p:nvSpPr>
          <p:spPr>
            <a:xfrm>
              <a:off x="5257328" y="1510731"/>
              <a:ext cx="1123950" cy="666750"/>
            </a:xfrm>
            <a:prstGeom prst="flowChartDelay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儲存資料 6"/>
            <p:cNvSpPr/>
            <p:nvPr/>
          </p:nvSpPr>
          <p:spPr>
            <a:xfrm rot="10800000">
              <a:off x="5365500" y="2277025"/>
              <a:ext cx="853439" cy="733426"/>
            </a:xfrm>
            <a:prstGeom prst="flowChartOnlineStorag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3138228" y="3889285"/>
              <a:ext cx="2142525" cy="1343026"/>
              <a:chOff x="2749513" y="3329939"/>
              <a:chExt cx="2142525" cy="1343026"/>
            </a:xfrm>
          </p:grpSpPr>
          <p:sp>
            <p:nvSpPr>
              <p:cNvPr id="55" name="流程圖: 儲存資料 54"/>
              <p:cNvSpPr/>
              <p:nvPr/>
            </p:nvSpPr>
            <p:spPr>
              <a:xfrm rot="10800000">
                <a:off x="4101465" y="3634739"/>
                <a:ext cx="790573" cy="733426"/>
              </a:xfrm>
              <a:prstGeom prst="flowChartOnlineStorag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弧形 55"/>
              <p:cNvSpPr/>
              <p:nvPr/>
            </p:nvSpPr>
            <p:spPr>
              <a:xfrm rot="2343549">
                <a:off x="2749513" y="3329939"/>
                <a:ext cx="1285875" cy="1343026"/>
              </a:xfrm>
              <a:prstGeom prst="arc">
                <a:avLst>
                  <a:gd name="adj1" fmla="val 17101032"/>
                  <a:gd name="adj2" fmla="val 2145086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9039981" y="1138064"/>
              <a:ext cx="1071247" cy="4901772"/>
              <a:chOff x="8627104" y="1778994"/>
              <a:chExt cx="957594" cy="3003281"/>
            </a:xfrm>
          </p:grpSpPr>
          <p:grpSp>
            <p:nvGrpSpPr>
              <p:cNvPr id="48" name="群組 47"/>
              <p:cNvGrpSpPr/>
              <p:nvPr/>
            </p:nvGrpSpPr>
            <p:grpSpPr>
              <a:xfrm>
                <a:off x="8627104" y="1778994"/>
                <a:ext cx="957594" cy="3003281"/>
                <a:chOff x="8448922" y="2557962"/>
                <a:chExt cx="994590" cy="2287141"/>
              </a:xfrm>
            </p:grpSpPr>
            <p:sp>
              <p:nvSpPr>
                <p:cNvPr id="53" name="流程圖: 人工作業 52"/>
                <p:cNvSpPr/>
                <p:nvPr/>
              </p:nvSpPr>
              <p:spPr>
                <a:xfrm rot="16200000">
                  <a:off x="7802646" y="3204238"/>
                  <a:ext cx="2287141" cy="994590"/>
                </a:xfrm>
                <a:prstGeom prst="flowChartManualOperat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4" name="文字方塊 53"/>
                <p:cNvSpPr txBox="1"/>
                <p:nvPr/>
              </p:nvSpPr>
              <p:spPr>
                <a:xfrm>
                  <a:off x="8567452" y="3516868"/>
                  <a:ext cx="757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MUX</a:t>
                  </a:r>
                  <a:endParaRPr lang="zh-TW" altLang="en-US" dirty="0"/>
                </a:p>
              </p:txBody>
            </p:sp>
          </p:grpSp>
          <p:sp>
            <p:nvSpPr>
              <p:cNvPr id="49" name="文字方塊 48"/>
              <p:cNvSpPr txBox="1"/>
              <p:nvPr/>
            </p:nvSpPr>
            <p:spPr>
              <a:xfrm>
                <a:off x="8717281" y="2104023"/>
                <a:ext cx="38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</a:t>
                </a:r>
                <a:endParaRPr lang="zh-TW" altLang="en-US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8717280" y="2598958"/>
                <a:ext cx="38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8717281" y="4197304"/>
                <a:ext cx="38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8717281" y="3573448"/>
                <a:ext cx="38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6625647" y="3422811"/>
              <a:ext cx="2232667" cy="1654670"/>
              <a:chOff x="5397484" y="3755128"/>
              <a:chExt cx="1990730" cy="1330303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5397484" y="3755128"/>
                <a:ext cx="1990730" cy="1330303"/>
                <a:chOff x="5866116" y="4034177"/>
                <a:chExt cx="1990730" cy="1330303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5870568" y="4040392"/>
                  <a:ext cx="1485900" cy="1324088"/>
                </a:xfrm>
                <a:prstGeom prst="rect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6415398" y="4034177"/>
                  <a:ext cx="883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Ci</a:t>
                  </a:r>
                  <a:endParaRPr lang="zh-TW" altLang="en-US" dirty="0"/>
                </a:p>
              </p:txBody>
            </p:sp>
            <p:sp>
              <p:nvSpPr>
                <p:cNvPr id="44" name="文字方塊 43"/>
                <p:cNvSpPr txBox="1"/>
                <p:nvPr/>
              </p:nvSpPr>
              <p:spPr>
                <a:xfrm>
                  <a:off x="6294746" y="4915879"/>
                  <a:ext cx="883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Ci+1</a:t>
                  </a:r>
                  <a:endParaRPr lang="zh-TW" altLang="en-US" dirty="0"/>
                </a:p>
              </p:txBody>
            </p:sp>
            <p:sp>
              <p:nvSpPr>
                <p:cNvPr id="45" name="文字方塊 44"/>
                <p:cNvSpPr txBox="1"/>
                <p:nvPr/>
              </p:nvSpPr>
              <p:spPr>
                <a:xfrm>
                  <a:off x="6972926" y="4514662"/>
                  <a:ext cx="883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S</a:t>
                  </a:r>
                  <a:r>
                    <a:rPr lang="en-US" altLang="zh-TW" dirty="0" smtClean="0"/>
                    <a:t>i</a:t>
                  </a:r>
                  <a:endParaRPr lang="zh-TW" altLang="en-US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5866116" y="4243623"/>
                  <a:ext cx="4921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Ai</a:t>
                  </a:r>
                  <a:endParaRPr lang="zh-TW" altLang="en-US" dirty="0"/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5866116" y="4764417"/>
                  <a:ext cx="446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Bi</a:t>
                  </a:r>
                  <a:endParaRPr lang="zh-TW" altLang="en-US" dirty="0"/>
                </a:p>
              </p:txBody>
            </p:sp>
          </p:grpSp>
          <p:sp>
            <p:nvSpPr>
              <p:cNvPr id="41" name="文字方塊 40"/>
              <p:cNvSpPr txBox="1"/>
              <p:nvPr/>
            </p:nvSpPr>
            <p:spPr>
              <a:xfrm>
                <a:off x="5889616" y="4210287"/>
                <a:ext cx="772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/>
                  <a:t>FA</a:t>
                </a:r>
                <a:endParaRPr lang="zh-TW" altLang="en-US" b="1" dirty="0"/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2965337" y="762899"/>
              <a:ext cx="10439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Binvert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960112" y="750332"/>
              <a:ext cx="123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Operation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220014" y="750332"/>
              <a:ext cx="382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Ci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511763" y="3697531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Ai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501404" y="4227444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i</a:t>
              </a:r>
              <a:endParaRPr lang="zh-TW" altLang="en-US" dirty="0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3350147" y="1198901"/>
              <a:ext cx="0" cy="35915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3002560" y="4394938"/>
              <a:ext cx="1579351" cy="6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336830" y="4790491"/>
              <a:ext cx="124508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4" idx="3"/>
            </p:cNvCxnSpPr>
            <p:nvPr/>
          </p:nvCxnSpPr>
          <p:spPr>
            <a:xfrm>
              <a:off x="3030938" y="3882197"/>
              <a:ext cx="36050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55" idx="1"/>
              <a:endCxn id="47" idx="1"/>
            </p:cNvCxnSpPr>
            <p:nvPr/>
          </p:nvCxnSpPr>
          <p:spPr>
            <a:xfrm>
              <a:off x="5280753" y="4560798"/>
              <a:ext cx="1344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7411027" y="1198901"/>
              <a:ext cx="26149" cy="22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53" idx="3"/>
            </p:cNvCxnSpPr>
            <p:nvPr/>
          </p:nvCxnSpPr>
          <p:spPr>
            <a:xfrm>
              <a:off x="9575605" y="1048256"/>
              <a:ext cx="0" cy="579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7" idx="1"/>
            </p:cNvCxnSpPr>
            <p:nvPr/>
          </p:nvCxnSpPr>
          <p:spPr>
            <a:xfrm flipV="1">
              <a:off x="6218939" y="2639817"/>
              <a:ext cx="2820446" cy="39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6" idx="3"/>
            </p:cNvCxnSpPr>
            <p:nvPr/>
          </p:nvCxnSpPr>
          <p:spPr>
            <a:xfrm>
              <a:off x="6381278" y="1844106"/>
              <a:ext cx="26581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8297124" y="4227444"/>
              <a:ext cx="7527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2965337" y="5284474"/>
              <a:ext cx="6074048" cy="2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186957" y="5160613"/>
              <a:ext cx="749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Lessi</a:t>
              </a:r>
              <a:endParaRPr lang="zh-TW" altLang="en-US" sz="1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702688" y="4568510"/>
              <a:ext cx="17933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Bit 31:0</a:t>
              </a:r>
            </a:p>
            <a:p>
              <a:r>
                <a:rPr lang="en-US" altLang="zh-TW" sz="1200" dirty="0" smtClean="0"/>
                <a:t>.</a:t>
              </a:r>
            </a:p>
            <a:p>
              <a:r>
                <a:rPr lang="en-US" altLang="zh-TW" sz="1200" dirty="0" smtClean="0"/>
                <a:t>.</a:t>
              </a:r>
            </a:p>
            <a:p>
              <a:r>
                <a:rPr lang="en-US" altLang="zh-TW" sz="1200" dirty="0" smtClean="0"/>
                <a:t>.</a:t>
              </a:r>
            </a:p>
            <a:p>
              <a:r>
                <a:rPr lang="en-US" altLang="zh-TW" dirty="0" smtClean="0"/>
                <a:t>Bit 1:0</a:t>
              </a:r>
            </a:p>
            <a:p>
              <a:r>
                <a:rPr lang="en-US" altLang="zh-TW" dirty="0" smtClean="0"/>
                <a:t>Bit 0:1 if A&lt;B</a:t>
              </a:r>
            </a:p>
          </p:txBody>
        </p:sp>
        <p:sp>
          <p:nvSpPr>
            <p:cNvPr id="29" name="右大括弧 28"/>
            <p:cNvSpPr/>
            <p:nvPr/>
          </p:nvSpPr>
          <p:spPr>
            <a:xfrm>
              <a:off x="1936164" y="4635554"/>
              <a:ext cx="236507" cy="1419449"/>
            </a:xfrm>
            <a:prstGeom prst="rightBrace">
              <a:avLst>
                <a:gd name="adj1" fmla="val 83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4667131" y="1703423"/>
              <a:ext cx="590197" cy="24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3856154" y="1961007"/>
              <a:ext cx="14011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3856154" y="2839847"/>
              <a:ext cx="1614533" cy="49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4673494" y="2498522"/>
              <a:ext cx="814530" cy="48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3856154" y="1978158"/>
              <a:ext cx="0" cy="24142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4663420" y="1703423"/>
              <a:ext cx="10074" cy="21787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8556415" y="4210756"/>
              <a:ext cx="10074" cy="21787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8556415" y="6389530"/>
              <a:ext cx="23630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10111228" y="3422811"/>
              <a:ext cx="7244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9575604" y="5937307"/>
              <a:ext cx="155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Set(MSB only)</a:t>
              </a:r>
              <a:endParaRPr lang="zh-TW" altLang="en-US" dirty="0"/>
            </a:p>
          </p:txBody>
        </p:sp>
      </p:grpSp>
      <p:cxnSp>
        <p:nvCxnSpPr>
          <p:cNvPr id="57" name="直線單箭頭接點 56"/>
          <p:cNvCxnSpPr/>
          <p:nvPr/>
        </p:nvCxnSpPr>
        <p:spPr>
          <a:xfrm>
            <a:off x="7482147" y="5085082"/>
            <a:ext cx="0" cy="779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7197432" y="5846183"/>
            <a:ext cx="64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Ci+1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5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1902" y="1285445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759589" y="3254889"/>
            <a:ext cx="7206964" cy="2221467"/>
            <a:chOff x="2487305" y="3653791"/>
            <a:chExt cx="7206964" cy="2221467"/>
          </a:xfrm>
        </p:grpSpPr>
        <p:sp>
          <p:nvSpPr>
            <p:cNvPr id="6" name="流程圖: 延遲 5"/>
            <p:cNvSpPr/>
            <p:nvPr/>
          </p:nvSpPr>
          <p:spPr>
            <a:xfrm>
              <a:off x="4883199" y="3897614"/>
              <a:ext cx="1123950" cy="666750"/>
            </a:xfrm>
            <a:prstGeom prst="flowChartDelay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儲存資料 6"/>
            <p:cNvSpPr/>
            <p:nvPr/>
          </p:nvSpPr>
          <p:spPr>
            <a:xfrm rot="10800000">
              <a:off x="7125074" y="4510469"/>
              <a:ext cx="853439" cy="733426"/>
            </a:xfrm>
            <a:prstGeom prst="flowChartOnlineStorag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516895" y="3653859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Ai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16301" y="4004943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i</a:t>
              </a:r>
              <a:endParaRPr lang="zh-TW" altLang="en-US" dirty="0"/>
            </a:p>
          </p:txBody>
        </p:sp>
        <p:cxnSp>
          <p:nvCxnSpPr>
            <p:cNvPr id="10" name="直線接點 9"/>
            <p:cNvCxnSpPr>
              <a:stCxn id="14" idx="1"/>
            </p:cNvCxnSpPr>
            <p:nvPr/>
          </p:nvCxnSpPr>
          <p:spPr>
            <a:xfrm>
              <a:off x="4335152" y="4020504"/>
              <a:ext cx="542022" cy="2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圖: 延遲 10"/>
            <p:cNvSpPr/>
            <p:nvPr/>
          </p:nvSpPr>
          <p:spPr>
            <a:xfrm>
              <a:off x="4877174" y="5173090"/>
              <a:ext cx="1123950" cy="666750"/>
            </a:xfrm>
            <a:prstGeom prst="flowChartDelay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肘形接點 11"/>
            <p:cNvCxnSpPr>
              <a:stCxn id="6" idx="3"/>
            </p:cNvCxnSpPr>
            <p:nvPr/>
          </p:nvCxnSpPr>
          <p:spPr>
            <a:xfrm>
              <a:off x="6007149" y="4230989"/>
              <a:ext cx="1266134" cy="512492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接點 12"/>
            <p:cNvCxnSpPr>
              <a:stCxn id="11" idx="3"/>
            </p:cNvCxnSpPr>
            <p:nvPr/>
          </p:nvCxnSpPr>
          <p:spPr>
            <a:xfrm flipV="1">
              <a:off x="6001124" y="5047844"/>
              <a:ext cx="1272159" cy="45862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圖: 儲存資料 13"/>
            <p:cNvSpPr/>
            <p:nvPr/>
          </p:nvSpPr>
          <p:spPr>
            <a:xfrm rot="10800000">
              <a:off x="3481713" y="3653791"/>
              <a:ext cx="853439" cy="733426"/>
            </a:xfrm>
            <a:prstGeom prst="flowChartOnlineStorag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2967954" y="3901603"/>
              <a:ext cx="649111" cy="2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953206" y="4181263"/>
              <a:ext cx="649111" cy="2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2516301" y="4671362"/>
              <a:ext cx="991344" cy="459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Ci</a:t>
              </a:r>
              <a:endParaRPr lang="zh-TW" altLang="en-US" dirty="0"/>
            </a:p>
          </p:txBody>
        </p:sp>
        <p:cxnSp>
          <p:nvCxnSpPr>
            <p:cNvPr id="18" name="肘形接點 17"/>
            <p:cNvCxnSpPr/>
            <p:nvPr/>
          </p:nvCxnSpPr>
          <p:spPr>
            <a:xfrm flipV="1">
              <a:off x="2967954" y="4460924"/>
              <a:ext cx="1916144" cy="40034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2487899" y="5154842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Ai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487305" y="5505926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i</a:t>
              </a:r>
              <a:endParaRPr lang="zh-TW" altLang="en-US" dirty="0"/>
            </a:p>
          </p:txBody>
        </p:sp>
        <p:cxnSp>
          <p:nvCxnSpPr>
            <p:cNvPr id="21" name="直線接點 20"/>
            <p:cNvCxnSpPr>
              <a:stCxn id="20" idx="3"/>
            </p:cNvCxnSpPr>
            <p:nvPr/>
          </p:nvCxnSpPr>
          <p:spPr>
            <a:xfrm>
              <a:off x="3006480" y="5690592"/>
              <a:ext cx="1877617" cy="13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999557" y="5332760"/>
              <a:ext cx="1877617" cy="13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8702925" y="4661096"/>
              <a:ext cx="991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Ci+1</a:t>
              </a:r>
              <a:endParaRPr lang="zh-TW" altLang="en-US" dirty="0"/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7978513" y="4861268"/>
              <a:ext cx="7244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/>
          <p:cNvGrpSpPr/>
          <p:nvPr/>
        </p:nvGrpSpPr>
        <p:grpSpPr>
          <a:xfrm>
            <a:off x="3695106" y="790084"/>
            <a:ext cx="5779008" cy="2024283"/>
            <a:chOff x="4080397" y="704984"/>
            <a:chExt cx="5779008" cy="2024283"/>
          </a:xfrm>
        </p:grpSpPr>
        <p:grpSp>
          <p:nvGrpSpPr>
            <p:cNvPr id="26" name="群組 25"/>
            <p:cNvGrpSpPr/>
            <p:nvPr/>
          </p:nvGrpSpPr>
          <p:grpSpPr>
            <a:xfrm>
              <a:off x="4080397" y="704984"/>
              <a:ext cx="2142525" cy="1343026"/>
              <a:chOff x="2749513" y="3329939"/>
              <a:chExt cx="2142525" cy="1343026"/>
            </a:xfrm>
          </p:grpSpPr>
          <p:sp>
            <p:nvSpPr>
              <p:cNvPr id="40" name="流程圖: 儲存資料 39"/>
              <p:cNvSpPr/>
              <p:nvPr/>
            </p:nvSpPr>
            <p:spPr>
              <a:xfrm rot="10800000">
                <a:off x="4101465" y="3634739"/>
                <a:ext cx="790573" cy="733426"/>
              </a:xfrm>
              <a:prstGeom prst="flowChartOnlineStorag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弧形 40"/>
              <p:cNvSpPr/>
              <p:nvPr/>
            </p:nvSpPr>
            <p:spPr>
              <a:xfrm rot="2343549">
                <a:off x="2749513" y="3329939"/>
                <a:ext cx="1285875" cy="1343026"/>
              </a:xfrm>
              <a:prstGeom prst="arc">
                <a:avLst>
                  <a:gd name="adj1" fmla="val 17101032"/>
                  <a:gd name="adj2" fmla="val 2145086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4531505" y="1009783"/>
              <a:ext cx="5327900" cy="1719484"/>
              <a:chOff x="4531505" y="1009783"/>
              <a:chExt cx="5327900" cy="1719484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6001124" y="1386241"/>
                <a:ext cx="2142525" cy="1343026"/>
                <a:chOff x="2749513" y="3329939"/>
                <a:chExt cx="2142525" cy="1343026"/>
              </a:xfrm>
            </p:grpSpPr>
            <p:sp>
              <p:nvSpPr>
                <p:cNvPr id="38" name="流程圖: 儲存資料 37"/>
                <p:cNvSpPr/>
                <p:nvPr/>
              </p:nvSpPr>
              <p:spPr>
                <a:xfrm rot="10800000">
                  <a:off x="4101465" y="3634739"/>
                  <a:ext cx="790573" cy="733426"/>
                </a:xfrm>
                <a:prstGeom prst="flowChartOnlineStorage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弧形 38"/>
                <p:cNvSpPr/>
                <p:nvPr/>
              </p:nvSpPr>
              <p:spPr>
                <a:xfrm rot="2343549">
                  <a:off x="2749513" y="3329939"/>
                  <a:ext cx="1285875" cy="1343026"/>
                </a:xfrm>
                <a:prstGeom prst="arc">
                  <a:avLst>
                    <a:gd name="adj1" fmla="val 17101032"/>
                    <a:gd name="adj2" fmla="val 2145086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9" name="肘形接點 28"/>
              <p:cNvCxnSpPr/>
              <p:nvPr/>
            </p:nvCxnSpPr>
            <p:spPr>
              <a:xfrm>
                <a:off x="6222922" y="1376539"/>
                <a:ext cx="1266134" cy="512492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4907689" y="2162426"/>
                <a:ext cx="2568501" cy="234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4898115" y="1234603"/>
                <a:ext cx="649111" cy="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4898115" y="1515733"/>
                <a:ext cx="649111" cy="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/>
              <p:cNvSpPr txBox="1"/>
              <p:nvPr/>
            </p:nvSpPr>
            <p:spPr>
              <a:xfrm>
                <a:off x="4532099" y="1009783"/>
                <a:ext cx="51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Ai</a:t>
                </a:r>
                <a:endParaRPr lang="zh-TW" altLang="en-US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4531505" y="1360867"/>
                <a:ext cx="51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r>
                  <a:rPr lang="en-US" altLang="zh-TW" dirty="0" smtClean="0"/>
                  <a:t>i</a:t>
                </a:r>
                <a:endParaRPr lang="zh-TW" altLang="en-US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4531505" y="2027286"/>
                <a:ext cx="991344" cy="45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Ci</a:t>
                </a:r>
                <a:endParaRPr lang="zh-TW" altLang="en-US" dirty="0"/>
              </a:p>
            </p:txBody>
          </p:sp>
          <p:cxnSp>
            <p:nvCxnSpPr>
              <p:cNvPr id="36" name="直線單箭頭接點 35"/>
              <p:cNvCxnSpPr/>
              <p:nvPr/>
            </p:nvCxnSpPr>
            <p:spPr>
              <a:xfrm>
                <a:off x="8143649" y="2057398"/>
                <a:ext cx="724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8868061" y="1872732"/>
                <a:ext cx="991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Si</a:t>
                </a:r>
                <a:endParaRPr lang="zh-TW" altLang="en-US" dirty="0"/>
              </a:p>
            </p:txBody>
          </p:sp>
        </p:grpSp>
      </p:grpSp>
      <p:grpSp>
        <p:nvGrpSpPr>
          <p:cNvPr id="42" name="群組 41"/>
          <p:cNvGrpSpPr/>
          <p:nvPr/>
        </p:nvGrpSpPr>
        <p:grpSpPr>
          <a:xfrm>
            <a:off x="335277" y="1654777"/>
            <a:ext cx="2822781" cy="2439965"/>
            <a:chOff x="395908" y="1461339"/>
            <a:chExt cx="2822781" cy="2439965"/>
          </a:xfrm>
        </p:grpSpPr>
        <p:grpSp>
          <p:nvGrpSpPr>
            <p:cNvPr id="43" name="群組 42"/>
            <p:cNvGrpSpPr/>
            <p:nvPr/>
          </p:nvGrpSpPr>
          <p:grpSpPr>
            <a:xfrm>
              <a:off x="978476" y="1943811"/>
              <a:ext cx="1682400" cy="1753017"/>
              <a:chOff x="5863836" y="4078535"/>
              <a:chExt cx="1500091" cy="14093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5863836" y="4078535"/>
                <a:ext cx="1485900" cy="1324088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5914913" y="4589488"/>
                <a:ext cx="373188" cy="29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Ci</a:t>
                </a:r>
                <a:endParaRPr lang="zh-TW" altLang="en-US" dirty="0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6774059" y="4589488"/>
                <a:ext cx="589868" cy="29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Ci+1</a:t>
                </a:r>
                <a:endParaRPr lang="zh-TW" altLang="en-US" dirty="0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6450507" y="5118573"/>
                <a:ext cx="883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</a:t>
                </a:r>
                <a:r>
                  <a:rPr lang="en-US" altLang="zh-TW" dirty="0" smtClean="0"/>
                  <a:t>i</a:t>
                </a:r>
                <a:endParaRPr lang="zh-TW" altLang="en-US" dirty="0"/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6061127" y="4190464"/>
                <a:ext cx="492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Ai</a:t>
                </a:r>
                <a:endParaRPr lang="zh-TW" altLang="en-US" dirty="0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6840055" y="4196585"/>
                <a:ext cx="44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Bi</a:t>
                </a:r>
                <a:endParaRPr lang="zh-TW" altLang="en-US" dirty="0"/>
              </a:p>
            </p:txBody>
          </p:sp>
        </p:grpSp>
        <p:cxnSp>
          <p:nvCxnSpPr>
            <p:cNvPr id="44" name="直線單箭頭接點 43"/>
            <p:cNvCxnSpPr/>
            <p:nvPr/>
          </p:nvCxnSpPr>
          <p:spPr>
            <a:xfrm flipV="1">
              <a:off x="2636120" y="2764015"/>
              <a:ext cx="582569" cy="32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1811718" y="3589829"/>
              <a:ext cx="0" cy="3114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2193714" y="1461339"/>
              <a:ext cx="6624" cy="496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1371396" y="1461339"/>
              <a:ext cx="6624" cy="496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395908" y="2760750"/>
              <a:ext cx="582569" cy="32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字方塊 54"/>
          <p:cNvSpPr txBox="1"/>
          <p:nvPr/>
        </p:nvSpPr>
        <p:spPr>
          <a:xfrm>
            <a:off x="3522338" y="59928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Sum-gate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688032" y="275643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Carry-gate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68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6608" y="184666"/>
            <a:ext cx="119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Shifter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266" y="399146"/>
            <a:ext cx="11765600" cy="5825803"/>
            <a:chOff x="-2250674" y="906676"/>
            <a:chExt cx="14321004" cy="5483753"/>
          </a:xfrm>
        </p:grpSpPr>
        <p:grpSp>
          <p:nvGrpSpPr>
            <p:cNvPr id="6" name="群組 5"/>
            <p:cNvGrpSpPr/>
            <p:nvPr/>
          </p:nvGrpSpPr>
          <p:grpSpPr>
            <a:xfrm>
              <a:off x="-2250674" y="906676"/>
              <a:ext cx="14321004" cy="5483753"/>
              <a:chOff x="-4455394" y="855876"/>
              <a:chExt cx="14321004" cy="5483753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-1852700" y="918947"/>
                <a:ext cx="11718310" cy="4754779"/>
                <a:chOff x="-8117392" y="156412"/>
                <a:chExt cx="16661320" cy="6105079"/>
              </a:xfrm>
            </p:grpSpPr>
            <p:sp>
              <p:nvSpPr>
                <p:cNvPr id="368" name="矩形 367"/>
                <p:cNvSpPr/>
                <p:nvPr/>
              </p:nvSpPr>
              <p:spPr>
                <a:xfrm>
                  <a:off x="6972300" y="2441141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9" name="矩形 368"/>
                <p:cNvSpPr/>
                <p:nvPr/>
              </p:nvSpPr>
              <p:spPr>
                <a:xfrm>
                  <a:off x="6972303" y="1392215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0" name="文字方塊 369"/>
                <p:cNvSpPr txBox="1"/>
                <p:nvPr/>
              </p:nvSpPr>
              <p:spPr>
                <a:xfrm>
                  <a:off x="-8117392" y="156412"/>
                  <a:ext cx="780873" cy="44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A0</a:t>
                  </a:r>
                  <a:endParaRPr lang="zh-TW" altLang="en-US" dirty="0"/>
                </a:p>
              </p:txBody>
            </p:sp>
            <p:grpSp>
              <p:nvGrpSpPr>
                <p:cNvPr id="371" name="群組 370"/>
                <p:cNvGrpSpPr/>
                <p:nvPr/>
              </p:nvGrpSpPr>
              <p:grpSpPr>
                <a:xfrm>
                  <a:off x="7387547" y="572431"/>
                  <a:ext cx="380092" cy="830404"/>
                  <a:chOff x="2701242" y="871141"/>
                  <a:chExt cx="380092" cy="830404"/>
                </a:xfrm>
              </p:grpSpPr>
              <p:cxnSp>
                <p:nvCxnSpPr>
                  <p:cNvPr id="393" name="直線接點 392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直線接點 393"/>
                  <p:cNvCxnSpPr/>
                  <p:nvPr/>
                </p:nvCxnSpPr>
                <p:spPr>
                  <a:xfrm flipH="1">
                    <a:off x="2701242" y="1234118"/>
                    <a:ext cx="380092" cy="2876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線接點 394"/>
                  <p:cNvCxnSpPr/>
                  <p:nvPr/>
                </p:nvCxnSpPr>
                <p:spPr>
                  <a:xfrm>
                    <a:off x="2724450" y="1539567"/>
                    <a:ext cx="0" cy="16197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2" name="群組 371"/>
                <p:cNvGrpSpPr/>
                <p:nvPr/>
              </p:nvGrpSpPr>
              <p:grpSpPr>
                <a:xfrm>
                  <a:off x="7368759" y="1967405"/>
                  <a:ext cx="408405" cy="421522"/>
                  <a:chOff x="2672929" y="871141"/>
                  <a:chExt cx="408405" cy="704105"/>
                </a:xfrm>
              </p:grpSpPr>
              <p:cxnSp>
                <p:nvCxnSpPr>
                  <p:cNvPr id="390" name="直線接點 389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線接點 390"/>
                  <p:cNvCxnSpPr/>
                  <p:nvPr/>
                </p:nvCxnSpPr>
                <p:spPr>
                  <a:xfrm flipH="1">
                    <a:off x="2672929" y="1234118"/>
                    <a:ext cx="408405" cy="14951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線接點 391"/>
                  <p:cNvCxnSpPr/>
                  <p:nvPr/>
                </p:nvCxnSpPr>
                <p:spPr>
                  <a:xfrm>
                    <a:off x="2691717" y="1413267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矩形 372"/>
                <p:cNvSpPr/>
                <p:nvPr/>
              </p:nvSpPr>
              <p:spPr>
                <a:xfrm>
                  <a:off x="6972300" y="3512941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374" name="群組 373"/>
                <p:cNvGrpSpPr/>
                <p:nvPr/>
              </p:nvGrpSpPr>
              <p:grpSpPr>
                <a:xfrm>
                  <a:off x="7368759" y="3022166"/>
                  <a:ext cx="422692" cy="460913"/>
                  <a:chOff x="2658643" y="871141"/>
                  <a:chExt cx="422692" cy="769903"/>
                </a:xfrm>
              </p:grpSpPr>
              <p:cxnSp>
                <p:nvCxnSpPr>
                  <p:cNvPr id="387" name="直線接點 386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線接點 387"/>
                  <p:cNvCxnSpPr/>
                  <p:nvPr/>
                </p:nvCxnSpPr>
                <p:spPr>
                  <a:xfrm flipH="1">
                    <a:off x="2658643" y="1234118"/>
                    <a:ext cx="422692" cy="20429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線接點 388"/>
                  <p:cNvCxnSpPr/>
                  <p:nvPr/>
                </p:nvCxnSpPr>
                <p:spPr>
                  <a:xfrm>
                    <a:off x="2677431" y="1479065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5" name="矩形 374"/>
                <p:cNvSpPr/>
                <p:nvPr/>
              </p:nvSpPr>
              <p:spPr>
                <a:xfrm>
                  <a:off x="6972300" y="4600931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376" name="群組 375"/>
                <p:cNvGrpSpPr/>
                <p:nvPr/>
              </p:nvGrpSpPr>
              <p:grpSpPr>
                <a:xfrm>
                  <a:off x="7400907" y="4110156"/>
                  <a:ext cx="390544" cy="471638"/>
                  <a:chOff x="2690791" y="871141"/>
                  <a:chExt cx="390544" cy="787818"/>
                </a:xfrm>
              </p:grpSpPr>
              <p:cxnSp>
                <p:nvCxnSpPr>
                  <p:cNvPr id="384" name="直線接點 383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線接點 384"/>
                  <p:cNvCxnSpPr/>
                  <p:nvPr/>
                </p:nvCxnSpPr>
                <p:spPr>
                  <a:xfrm flipH="1">
                    <a:off x="2690791" y="1234118"/>
                    <a:ext cx="390544" cy="2058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線接點 385"/>
                  <p:cNvCxnSpPr/>
                  <p:nvPr/>
                </p:nvCxnSpPr>
                <p:spPr>
                  <a:xfrm>
                    <a:off x="2690791" y="1496980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7" name="矩形 376"/>
                <p:cNvSpPr/>
                <p:nvPr/>
              </p:nvSpPr>
              <p:spPr>
                <a:xfrm>
                  <a:off x="6972300" y="5680466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378" name="群組 377"/>
                <p:cNvGrpSpPr/>
                <p:nvPr/>
              </p:nvGrpSpPr>
              <p:grpSpPr>
                <a:xfrm>
                  <a:off x="7400907" y="5189691"/>
                  <a:ext cx="390544" cy="490770"/>
                  <a:chOff x="2690791" y="871141"/>
                  <a:chExt cx="390544" cy="819776"/>
                </a:xfrm>
              </p:grpSpPr>
              <p:cxnSp>
                <p:nvCxnSpPr>
                  <p:cNvPr id="381" name="直線接點 380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線接點 381"/>
                  <p:cNvCxnSpPr/>
                  <p:nvPr/>
                </p:nvCxnSpPr>
                <p:spPr>
                  <a:xfrm flipH="1">
                    <a:off x="2690791" y="1234118"/>
                    <a:ext cx="390544" cy="23350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線接點 382"/>
                  <p:cNvCxnSpPr/>
                  <p:nvPr/>
                </p:nvCxnSpPr>
                <p:spPr>
                  <a:xfrm>
                    <a:off x="2690791" y="1528938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9" name="文字方塊 378"/>
                <p:cNvSpPr txBox="1"/>
                <p:nvPr/>
              </p:nvSpPr>
              <p:spPr>
                <a:xfrm>
                  <a:off x="7956949" y="1464782"/>
                  <a:ext cx="411959" cy="44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380" name="文字方塊 379"/>
                <p:cNvSpPr txBox="1"/>
                <p:nvPr/>
              </p:nvSpPr>
              <p:spPr>
                <a:xfrm>
                  <a:off x="7190773" y="1472665"/>
                  <a:ext cx="411959" cy="44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chemeClr val="bg2">
                          <a:lumMod val="75000"/>
                        </a:schemeClr>
                      </a:solidFill>
                    </a:rPr>
                    <a:t>0</a:t>
                  </a:r>
                  <a:endParaRPr lang="zh-TW" alt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52" name="文字方塊 51"/>
              <p:cNvSpPr txBox="1"/>
              <p:nvPr/>
            </p:nvSpPr>
            <p:spPr>
              <a:xfrm>
                <a:off x="-4455394" y="1471275"/>
                <a:ext cx="544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S0</a:t>
                </a:r>
                <a:endParaRPr lang="zh-TW" altLang="en-US" dirty="0"/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-4047249" y="1480590"/>
                <a:ext cx="583699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S1</a:t>
                </a:r>
                <a:endParaRPr lang="zh-TW" altLang="en-US" dirty="0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-3693520" y="1480342"/>
                <a:ext cx="515844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S2</a:t>
                </a:r>
                <a:endParaRPr lang="zh-TW" altLang="en-US" dirty="0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-3298617" y="1480342"/>
                <a:ext cx="54532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S3</a:t>
                </a:r>
                <a:endParaRPr lang="zh-TW" altLang="en-US" dirty="0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-2864500" y="1480342"/>
                <a:ext cx="561246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S4</a:t>
                </a:r>
                <a:endParaRPr lang="zh-TW" altLang="en-US" dirty="0"/>
              </a:p>
            </p:txBody>
          </p:sp>
          <p:grpSp>
            <p:nvGrpSpPr>
              <p:cNvPr id="57" name="群組 56"/>
              <p:cNvGrpSpPr/>
              <p:nvPr/>
            </p:nvGrpSpPr>
            <p:grpSpPr>
              <a:xfrm>
                <a:off x="-4188067" y="1816681"/>
                <a:ext cx="2039349" cy="3630791"/>
                <a:chOff x="-11437863" y="1309091"/>
                <a:chExt cx="2899586" cy="4661888"/>
              </a:xfrm>
            </p:grpSpPr>
            <p:cxnSp>
              <p:nvCxnSpPr>
                <p:cNvPr id="366" name="直線接點 365"/>
                <p:cNvCxnSpPr/>
                <p:nvPr/>
              </p:nvCxnSpPr>
              <p:spPr>
                <a:xfrm>
                  <a:off x="-11437863" y="1309091"/>
                  <a:ext cx="18530" cy="3672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單箭頭接點 366"/>
                <p:cNvCxnSpPr>
                  <a:endCxn id="17" idx="1"/>
                </p:cNvCxnSpPr>
                <p:nvPr/>
              </p:nvCxnSpPr>
              <p:spPr>
                <a:xfrm>
                  <a:off x="-9222381" y="5970979"/>
                  <a:ext cx="684104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群組 57"/>
              <p:cNvGrpSpPr/>
              <p:nvPr/>
            </p:nvGrpSpPr>
            <p:grpSpPr>
              <a:xfrm>
                <a:off x="-3852278" y="1813119"/>
                <a:ext cx="1703562" cy="1111486"/>
                <a:chOff x="-10979484" y="195159"/>
                <a:chExt cx="2422157" cy="1427136"/>
              </a:xfrm>
            </p:grpSpPr>
            <p:cxnSp>
              <p:nvCxnSpPr>
                <p:cNvPr id="364" name="直線接點 363"/>
                <p:cNvCxnSpPr/>
                <p:nvPr/>
              </p:nvCxnSpPr>
              <p:spPr>
                <a:xfrm>
                  <a:off x="-10979484" y="195159"/>
                  <a:ext cx="32229" cy="14196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線單箭頭接點 364"/>
                <p:cNvCxnSpPr>
                  <a:endCxn id="8" idx="1"/>
                </p:cNvCxnSpPr>
                <p:nvPr/>
              </p:nvCxnSpPr>
              <p:spPr>
                <a:xfrm>
                  <a:off x="-10905507" y="1607395"/>
                  <a:ext cx="2348180" cy="149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群組 58"/>
              <p:cNvGrpSpPr/>
              <p:nvPr/>
            </p:nvGrpSpPr>
            <p:grpSpPr>
              <a:xfrm>
                <a:off x="-3463553" y="1807801"/>
                <a:ext cx="1314834" cy="1957678"/>
                <a:chOff x="-10407739" y="-886039"/>
                <a:chExt cx="1869457" cy="2513636"/>
              </a:xfrm>
            </p:grpSpPr>
            <p:cxnSp>
              <p:nvCxnSpPr>
                <p:cNvPr id="362" name="直線接點 361"/>
                <p:cNvCxnSpPr/>
                <p:nvPr/>
              </p:nvCxnSpPr>
              <p:spPr>
                <a:xfrm>
                  <a:off x="-10405370" y="-886039"/>
                  <a:ext cx="11429" cy="25136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單箭頭接點 362"/>
                <p:cNvCxnSpPr>
                  <a:endCxn id="13" idx="1"/>
                </p:cNvCxnSpPr>
                <p:nvPr/>
              </p:nvCxnSpPr>
              <p:spPr>
                <a:xfrm>
                  <a:off x="-10407739" y="1613372"/>
                  <a:ext cx="1869457" cy="635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群組 59"/>
              <p:cNvGrpSpPr/>
              <p:nvPr/>
            </p:nvGrpSpPr>
            <p:grpSpPr>
              <a:xfrm>
                <a:off x="-3042599" y="1801319"/>
                <a:ext cx="893883" cy="2810955"/>
                <a:chOff x="-9818745" y="-1995351"/>
                <a:chExt cx="1270941" cy="3609233"/>
              </a:xfrm>
            </p:grpSpPr>
            <p:cxnSp>
              <p:nvCxnSpPr>
                <p:cNvPr id="360" name="直線接點 359"/>
                <p:cNvCxnSpPr/>
                <p:nvPr/>
              </p:nvCxnSpPr>
              <p:spPr>
                <a:xfrm>
                  <a:off x="-9818745" y="-1995351"/>
                  <a:ext cx="61899" cy="36056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單箭頭接點 360"/>
                <p:cNvCxnSpPr>
                  <a:endCxn id="15" idx="1"/>
                </p:cNvCxnSpPr>
                <p:nvPr/>
              </p:nvCxnSpPr>
              <p:spPr>
                <a:xfrm flipV="1">
                  <a:off x="-9760640" y="1606725"/>
                  <a:ext cx="1212836" cy="71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群組 60"/>
              <p:cNvGrpSpPr/>
              <p:nvPr/>
            </p:nvGrpSpPr>
            <p:grpSpPr>
              <a:xfrm>
                <a:off x="-4172655" y="1893482"/>
                <a:ext cx="2023942" cy="3536025"/>
                <a:chOff x="-11415916" y="-2944378"/>
                <a:chExt cx="2877679" cy="4540215"/>
              </a:xfrm>
            </p:grpSpPr>
            <p:cxnSp>
              <p:nvCxnSpPr>
                <p:cNvPr id="358" name="直線接點 357"/>
                <p:cNvCxnSpPr/>
                <p:nvPr/>
              </p:nvCxnSpPr>
              <p:spPr>
                <a:xfrm>
                  <a:off x="-9201527" y="-2944378"/>
                  <a:ext cx="14385" cy="45402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線單箭頭接點 358"/>
                <p:cNvCxnSpPr>
                  <a:endCxn id="9" idx="1"/>
                </p:cNvCxnSpPr>
                <p:nvPr/>
              </p:nvCxnSpPr>
              <p:spPr>
                <a:xfrm>
                  <a:off x="-11415916" y="-2675707"/>
                  <a:ext cx="2877679" cy="635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矩形 61"/>
              <p:cNvSpPr/>
              <p:nvPr/>
            </p:nvSpPr>
            <p:spPr>
              <a:xfrm>
                <a:off x="7393984" y="2698348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93986" y="188142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-9092" y="855876"/>
                <a:ext cx="5495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A1</a:t>
                </a:r>
                <a:endParaRPr lang="zh-TW" altLang="en-US" dirty="0"/>
              </a:p>
            </p:txBody>
          </p:sp>
          <p:grpSp>
            <p:nvGrpSpPr>
              <p:cNvPr id="65" name="群組 64"/>
              <p:cNvGrpSpPr/>
              <p:nvPr/>
            </p:nvGrpSpPr>
            <p:grpSpPr>
              <a:xfrm>
                <a:off x="7707069" y="1242952"/>
                <a:ext cx="246298" cy="660731"/>
                <a:chOff x="2731144" y="871141"/>
                <a:chExt cx="350191" cy="848370"/>
              </a:xfrm>
            </p:grpSpPr>
            <p:cxnSp>
              <p:nvCxnSpPr>
                <p:cNvPr id="355" name="直線接點 35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線接點 355"/>
                <p:cNvCxnSpPr/>
                <p:nvPr/>
              </p:nvCxnSpPr>
              <p:spPr>
                <a:xfrm flipH="1">
                  <a:off x="2731144" y="1234118"/>
                  <a:ext cx="350191" cy="3504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接點 356"/>
                <p:cNvCxnSpPr/>
                <p:nvPr/>
              </p:nvCxnSpPr>
              <p:spPr>
                <a:xfrm>
                  <a:off x="2735304" y="1557533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群組 65"/>
              <p:cNvGrpSpPr/>
              <p:nvPr/>
            </p:nvGrpSpPr>
            <p:grpSpPr>
              <a:xfrm>
                <a:off x="7678003" y="2329391"/>
                <a:ext cx="282058" cy="374315"/>
                <a:chOff x="2680298" y="871141"/>
                <a:chExt cx="401036" cy="802814"/>
              </a:xfrm>
            </p:grpSpPr>
            <p:cxnSp>
              <p:nvCxnSpPr>
                <p:cNvPr id="352" name="直線接點 351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線接點 352"/>
                <p:cNvCxnSpPr/>
                <p:nvPr/>
              </p:nvCxnSpPr>
              <p:spPr>
                <a:xfrm flipH="1">
                  <a:off x="2680298" y="1234117"/>
                  <a:ext cx="401036" cy="1814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線接點 353"/>
                <p:cNvCxnSpPr/>
                <p:nvPr/>
              </p:nvCxnSpPr>
              <p:spPr>
                <a:xfrm>
                  <a:off x="2693297" y="1432795"/>
                  <a:ext cx="2141" cy="241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矩形 66"/>
              <p:cNvSpPr/>
              <p:nvPr/>
            </p:nvSpPr>
            <p:spPr>
              <a:xfrm>
                <a:off x="7393984" y="3533091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8" name="群組 67"/>
              <p:cNvGrpSpPr/>
              <p:nvPr/>
            </p:nvGrpSpPr>
            <p:grpSpPr>
              <a:xfrm>
                <a:off x="7687143" y="3150864"/>
                <a:ext cx="282966" cy="364987"/>
                <a:chOff x="2679007" y="871141"/>
                <a:chExt cx="402327" cy="782809"/>
              </a:xfrm>
            </p:grpSpPr>
            <p:cxnSp>
              <p:nvCxnSpPr>
                <p:cNvPr id="349" name="直線接點 348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接點 349"/>
                <p:cNvCxnSpPr/>
                <p:nvPr/>
              </p:nvCxnSpPr>
              <p:spPr>
                <a:xfrm flipH="1">
                  <a:off x="2703713" y="1234117"/>
                  <a:ext cx="377621" cy="1771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線接點 350"/>
                <p:cNvCxnSpPr/>
                <p:nvPr/>
              </p:nvCxnSpPr>
              <p:spPr>
                <a:xfrm>
                  <a:off x="2679007" y="1491973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矩形 68"/>
              <p:cNvSpPr/>
              <p:nvPr/>
            </p:nvSpPr>
            <p:spPr>
              <a:xfrm>
                <a:off x="7393984" y="4380443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0" name="群組 69"/>
              <p:cNvGrpSpPr/>
              <p:nvPr/>
            </p:nvGrpSpPr>
            <p:grpSpPr>
              <a:xfrm>
                <a:off x="7685732" y="3998216"/>
                <a:ext cx="284380" cy="389534"/>
                <a:chOff x="2676998" y="871141"/>
                <a:chExt cx="404337" cy="835456"/>
              </a:xfrm>
            </p:grpSpPr>
            <p:cxnSp>
              <p:nvCxnSpPr>
                <p:cNvPr id="346" name="直線接點 345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線接點 346"/>
                <p:cNvCxnSpPr/>
                <p:nvPr/>
              </p:nvCxnSpPr>
              <p:spPr>
                <a:xfrm flipH="1">
                  <a:off x="2676998" y="1234117"/>
                  <a:ext cx="404337" cy="1772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接點 347"/>
                <p:cNvCxnSpPr/>
                <p:nvPr/>
              </p:nvCxnSpPr>
              <p:spPr>
                <a:xfrm flipH="1">
                  <a:off x="2700846" y="1473038"/>
                  <a:ext cx="2" cy="23355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矩形 70"/>
              <p:cNvSpPr/>
              <p:nvPr/>
            </p:nvSpPr>
            <p:spPr>
              <a:xfrm>
                <a:off x="7393984" y="522121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/>
              <p:cNvGrpSpPr/>
              <p:nvPr/>
            </p:nvGrpSpPr>
            <p:grpSpPr>
              <a:xfrm>
                <a:off x="7661485" y="4838983"/>
                <a:ext cx="308628" cy="381629"/>
                <a:chOff x="2642522" y="871141"/>
                <a:chExt cx="438813" cy="818502"/>
              </a:xfrm>
            </p:grpSpPr>
            <p:cxnSp>
              <p:nvCxnSpPr>
                <p:cNvPr id="343" name="直線接點 342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接點 343"/>
                <p:cNvCxnSpPr/>
                <p:nvPr/>
              </p:nvCxnSpPr>
              <p:spPr>
                <a:xfrm flipH="1">
                  <a:off x="2651975" y="1234117"/>
                  <a:ext cx="429360" cy="2181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線接點 344"/>
                <p:cNvCxnSpPr/>
                <p:nvPr/>
              </p:nvCxnSpPr>
              <p:spPr>
                <a:xfrm>
                  <a:off x="2642522" y="1471462"/>
                  <a:ext cx="31824" cy="2181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字方塊 72"/>
              <p:cNvSpPr txBox="1"/>
              <p:nvPr/>
            </p:nvSpPr>
            <p:spPr>
              <a:xfrm>
                <a:off x="8080879" y="1926886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7536475" y="194424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5" name="直線接點 74"/>
              <p:cNvCxnSpPr/>
              <p:nvPr/>
            </p:nvCxnSpPr>
            <p:spPr>
              <a:xfrm flipH="1">
                <a:off x="-1295515" y="1541937"/>
                <a:ext cx="1545088" cy="22232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>
                <a:off x="-1291699" y="1750319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6028055" y="2698348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028057" y="188142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1659872" y="870705"/>
                <a:ext cx="552676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A2</a:t>
                </a:r>
                <a:endParaRPr lang="zh-TW" altLang="en-US" dirty="0"/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6360682" y="1242952"/>
                <a:ext cx="226756" cy="637803"/>
                <a:chOff x="2758930" y="871141"/>
                <a:chExt cx="322406" cy="818932"/>
              </a:xfrm>
            </p:grpSpPr>
            <p:cxnSp>
              <p:nvCxnSpPr>
                <p:cNvPr id="340" name="直線接點 33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線接點 340"/>
                <p:cNvCxnSpPr/>
                <p:nvPr/>
              </p:nvCxnSpPr>
              <p:spPr>
                <a:xfrm flipH="1">
                  <a:off x="2782618" y="1234118"/>
                  <a:ext cx="298718" cy="2683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線接點 341"/>
                <p:cNvCxnSpPr/>
                <p:nvPr/>
              </p:nvCxnSpPr>
              <p:spPr>
                <a:xfrm>
                  <a:off x="2758930" y="1528095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群組 80"/>
              <p:cNvGrpSpPr/>
              <p:nvPr/>
            </p:nvGrpSpPr>
            <p:grpSpPr>
              <a:xfrm>
                <a:off x="6315217" y="2329391"/>
                <a:ext cx="278914" cy="358371"/>
                <a:chOff x="2684768" y="871141"/>
                <a:chExt cx="396566" cy="768619"/>
              </a:xfrm>
            </p:grpSpPr>
            <p:cxnSp>
              <p:nvCxnSpPr>
                <p:cNvPr id="337" name="直線接點 336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接點 337"/>
                <p:cNvCxnSpPr/>
                <p:nvPr/>
              </p:nvCxnSpPr>
              <p:spPr>
                <a:xfrm flipH="1">
                  <a:off x="2684768" y="1234117"/>
                  <a:ext cx="396566" cy="201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接點 338"/>
                <p:cNvCxnSpPr/>
                <p:nvPr/>
              </p:nvCxnSpPr>
              <p:spPr>
                <a:xfrm>
                  <a:off x="2748912" y="1477783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矩形 81"/>
              <p:cNvSpPr/>
              <p:nvPr/>
            </p:nvSpPr>
            <p:spPr>
              <a:xfrm>
                <a:off x="6028055" y="3533091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3" name="群組 82"/>
              <p:cNvGrpSpPr/>
              <p:nvPr/>
            </p:nvGrpSpPr>
            <p:grpSpPr>
              <a:xfrm>
                <a:off x="6358052" y="3150864"/>
                <a:ext cx="246128" cy="382226"/>
                <a:chOff x="2731384" y="871141"/>
                <a:chExt cx="349950" cy="819782"/>
              </a:xfrm>
            </p:grpSpPr>
            <p:cxnSp>
              <p:nvCxnSpPr>
                <p:cNvPr id="334" name="直線接點 333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線接點 334"/>
                <p:cNvCxnSpPr/>
                <p:nvPr/>
              </p:nvCxnSpPr>
              <p:spPr>
                <a:xfrm flipH="1">
                  <a:off x="2731384" y="1234117"/>
                  <a:ext cx="349950" cy="2385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線接點 335"/>
                <p:cNvCxnSpPr/>
                <p:nvPr/>
              </p:nvCxnSpPr>
              <p:spPr>
                <a:xfrm>
                  <a:off x="2782533" y="1528946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矩形 83"/>
              <p:cNvSpPr/>
              <p:nvPr/>
            </p:nvSpPr>
            <p:spPr>
              <a:xfrm>
                <a:off x="6028055" y="4380443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5" name="群組 84"/>
              <p:cNvGrpSpPr/>
              <p:nvPr/>
            </p:nvGrpSpPr>
            <p:grpSpPr>
              <a:xfrm>
                <a:off x="6346272" y="3998216"/>
                <a:ext cx="257915" cy="377279"/>
                <a:chOff x="2714627" y="871141"/>
                <a:chExt cx="366708" cy="809171"/>
              </a:xfrm>
            </p:grpSpPr>
            <p:cxnSp>
              <p:nvCxnSpPr>
                <p:cNvPr id="331" name="直線接點 330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接點 331"/>
                <p:cNvCxnSpPr/>
                <p:nvPr/>
              </p:nvCxnSpPr>
              <p:spPr>
                <a:xfrm flipH="1">
                  <a:off x="2714627" y="1234117"/>
                  <a:ext cx="366708" cy="2588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線接點 332"/>
                <p:cNvCxnSpPr/>
                <p:nvPr/>
              </p:nvCxnSpPr>
              <p:spPr>
                <a:xfrm>
                  <a:off x="2724521" y="1518335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矩形 85"/>
              <p:cNvSpPr/>
              <p:nvPr/>
            </p:nvSpPr>
            <p:spPr>
              <a:xfrm>
                <a:off x="6028055" y="522121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7" name="群組 86"/>
              <p:cNvGrpSpPr/>
              <p:nvPr/>
            </p:nvGrpSpPr>
            <p:grpSpPr>
              <a:xfrm>
                <a:off x="6354231" y="4838983"/>
                <a:ext cx="249950" cy="359162"/>
                <a:chOff x="2725950" y="871141"/>
                <a:chExt cx="355384" cy="770316"/>
              </a:xfrm>
            </p:grpSpPr>
            <p:cxnSp>
              <p:nvCxnSpPr>
                <p:cNvPr id="328" name="直線接點 327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線接點 328"/>
                <p:cNvCxnSpPr/>
                <p:nvPr/>
              </p:nvCxnSpPr>
              <p:spPr>
                <a:xfrm flipH="1">
                  <a:off x="2725950" y="1234117"/>
                  <a:ext cx="355384" cy="2181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接點 329"/>
                <p:cNvCxnSpPr/>
                <p:nvPr/>
              </p:nvCxnSpPr>
              <p:spPr>
                <a:xfrm>
                  <a:off x="2738649" y="1479480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文字方塊 87"/>
              <p:cNvSpPr txBox="1"/>
              <p:nvPr/>
            </p:nvSpPr>
            <p:spPr>
              <a:xfrm>
                <a:off x="6714716" y="193018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89" name="文字方塊 88"/>
              <p:cNvSpPr txBox="1"/>
              <p:nvPr/>
            </p:nvSpPr>
            <p:spPr>
              <a:xfrm>
                <a:off x="6215463" y="193277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0" name="直線接點 89"/>
              <p:cNvCxnSpPr/>
              <p:nvPr/>
            </p:nvCxnSpPr>
            <p:spPr>
              <a:xfrm flipH="1">
                <a:off x="548267" y="1538550"/>
                <a:ext cx="1414511" cy="20166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535924" y="1735536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 flipH="1">
                <a:off x="-1277599" y="2486073"/>
                <a:ext cx="3240379" cy="114046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flipH="1">
                <a:off x="-1245739" y="2568492"/>
                <a:ext cx="6738" cy="9891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矩形 93"/>
              <p:cNvSpPr/>
              <p:nvPr/>
            </p:nvSpPr>
            <p:spPr>
              <a:xfrm>
                <a:off x="4665261" y="2698347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665263" y="188141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3564054" y="922929"/>
                <a:ext cx="549543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A3</a:t>
                </a:r>
                <a:endParaRPr lang="zh-TW" altLang="en-US" dirty="0"/>
              </a:p>
            </p:txBody>
          </p:sp>
          <p:grpSp>
            <p:nvGrpSpPr>
              <p:cNvPr id="97" name="群組 96"/>
              <p:cNvGrpSpPr/>
              <p:nvPr/>
            </p:nvGrpSpPr>
            <p:grpSpPr>
              <a:xfrm>
                <a:off x="4957713" y="1242951"/>
                <a:ext cx="266926" cy="637804"/>
                <a:chOff x="2701813" y="871141"/>
                <a:chExt cx="379521" cy="818933"/>
              </a:xfrm>
            </p:grpSpPr>
            <p:cxnSp>
              <p:nvCxnSpPr>
                <p:cNvPr id="325" name="直線接點 32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線接點 325"/>
                <p:cNvCxnSpPr/>
                <p:nvPr/>
              </p:nvCxnSpPr>
              <p:spPr>
                <a:xfrm flipH="1">
                  <a:off x="2701813" y="1234118"/>
                  <a:ext cx="379521" cy="2858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線接點 326"/>
                <p:cNvCxnSpPr/>
                <p:nvPr/>
              </p:nvCxnSpPr>
              <p:spPr>
                <a:xfrm>
                  <a:off x="2716959" y="1528096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群組 97"/>
              <p:cNvGrpSpPr/>
              <p:nvPr/>
            </p:nvGrpSpPr>
            <p:grpSpPr>
              <a:xfrm>
                <a:off x="4977543" y="2329389"/>
                <a:ext cx="253799" cy="366055"/>
                <a:chOff x="2720478" y="871141"/>
                <a:chExt cx="360856" cy="785100"/>
              </a:xfrm>
            </p:grpSpPr>
            <p:cxnSp>
              <p:nvCxnSpPr>
                <p:cNvPr id="322" name="直線接點 321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線接點 322"/>
                <p:cNvCxnSpPr/>
                <p:nvPr/>
              </p:nvCxnSpPr>
              <p:spPr>
                <a:xfrm flipH="1">
                  <a:off x="2720478" y="1234117"/>
                  <a:ext cx="360856" cy="2156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線接點 323"/>
                <p:cNvCxnSpPr/>
                <p:nvPr/>
              </p:nvCxnSpPr>
              <p:spPr>
                <a:xfrm>
                  <a:off x="2759130" y="1494264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矩形 98"/>
              <p:cNvSpPr/>
              <p:nvPr/>
            </p:nvSpPr>
            <p:spPr>
              <a:xfrm>
                <a:off x="4665261" y="353309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0" name="群組 99"/>
              <p:cNvGrpSpPr/>
              <p:nvPr/>
            </p:nvGrpSpPr>
            <p:grpSpPr>
              <a:xfrm>
                <a:off x="4977545" y="3150863"/>
                <a:ext cx="263846" cy="373768"/>
                <a:chOff x="2706194" y="871141"/>
                <a:chExt cx="375141" cy="801641"/>
              </a:xfrm>
            </p:grpSpPr>
            <p:cxnSp>
              <p:nvCxnSpPr>
                <p:cNvPr id="319" name="直線接點 318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接點 319"/>
                <p:cNvCxnSpPr/>
                <p:nvPr/>
              </p:nvCxnSpPr>
              <p:spPr>
                <a:xfrm flipH="1">
                  <a:off x="2721174" y="1234117"/>
                  <a:ext cx="360161" cy="24277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接點 320"/>
                <p:cNvCxnSpPr/>
                <p:nvPr/>
              </p:nvCxnSpPr>
              <p:spPr>
                <a:xfrm>
                  <a:off x="2706194" y="1510805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矩形 100"/>
              <p:cNvSpPr/>
              <p:nvPr/>
            </p:nvSpPr>
            <p:spPr>
              <a:xfrm>
                <a:off x="4665261" y="4380442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2" name="群組 101"/>
              <p:cNvGrpSpPr/>
              <p:nvPr/>
            </p:nvGrpSpPr>
            <p:grpSpPr>
              <a:xfrm>
                <a:off x="4994040" y="3998215"/>
                <a:ext cx="247347" cy="390892"/>
                <a:chOff x="2729652" y="871141"/>
                <a:chExt cx="351683" cy="838369"/>
              </a:xfrm>
            </p:grpSpPr>
            <p:cxnSp>
              <p:nvCxnSpPr>
                <p:cNvPr id="316" name="直線接點 315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線接點 316"/>
                <p:cNvCxnSpPr/>
                <p:nvPr/>
              </p:nvCxnSpPr>
              <p:spPr>
                <a:xfrm flipH="1">
                  <a:off x="2744034" y="1234117"/>
                  <a:ext cx="337301" cy="2850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線接點 317"/>
                <p:cNvCxnSpPr/>
                <p:nvPr/>
              </p:nvCxnSpPr>
              <p:spPr>
                <a:xfrm>
                  <a:off x="2729652" y="1547533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矩形 102"/>
              <p:cNvSpPr/>
              <p:nvPr/>
            </p:nvSpPr>
            <p:spPr>
              <a:xfrm>
                <a:off x="4665261" y="522120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4" name="群組 103"/>
              <p:cNvGrpSpPr/>
              <p:nvPr/>
            </p:nvGrpSpPr>
            <p:grpSpPr>
              <a:xfrm>
                <a:off x="4968369" y="4838982"/>
                <a:ext cx="273024" cy="359163"/>
                <a:chOff x="2693144" y="871141"/>
                <a:chExt cx="388190" cy="770318"/>
              </a:xfrm>
            </p:grpSpPr>
            <p:cxnSp>
              <p:nvCxnSpPr>
                <p:cNvPr id="313" name="直線接點 312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線接點 313"/>
                <p:cNvCxnSpPr/>
                <p:nvPr/>
              </p:nvCxnSpPr>
              <p:spPr>
                <a:xfrm flipH="1">
                  <a:off x="2719697" y="1234117"/>
                  <a:ext cx="361637" cy="2552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/>
                <p:nvPr/>
              </p:nvCxnSpPr>
              <p:spPr>
                <a:xfrm>
                  <a:off x="2693144" y="147948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文字方塊 104"/>
              <p:cNvSpPr txBox="1"/>
              <p:nvPr/>
            </p:nvSpPr>
            <p:spPr>
              <a:xfrm>
                <a:off x="5352156" y="192688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06" name="文字方塊 105"/>
              <p:cNvSpPr txBox="1"/>
              <p:nvPr/>
            </p:nvSpPr>
            <p:spPr>
              <a:xfrm>
                <a:off x="4807751" y="194424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3299332" y="2698347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3299334" y="188141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文字方塊 108"/>
              <p:cNvSpPr txBox="1"/>
              <p:nvPr/>
            </p:nvSpPr>
            <p:spPr>
              <a:xfrm>
                <a:off x="4928975" y="932120"/>
                <a:ext cx="757005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A4</a:t>
                </a:r>
                <a:endParaRPr lang="zh-TW" altLang="en-US" dirty="0"/>
              </a:p>
            </p:txBody>
          </p:sp>
          <p:grpSp>
            <p:nvGrpSpPr>
              <p:cNvPr id="110" name="群組 109"/>
              <p:cNvGrpSpPr/>
              <p:nvPr/>
            </p:nvGrpSpPr>
            <p:grpSpPr>
              <a:xfrm>
                <a:off x="3642707" y="1242951"/>
                <a:ext cx="216001" cy="637804"/>
                <a:chOff x="2774219" y="871141"/>
                <a:chExt cx="307115" cy="818933"/>
              </a:xfrm>
            </p:grpSpPr>
            <p:cxnSp>
              <p:nvCxnSpPr>
                <p:cNvPr id="310" name="直線接點 30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線接點 310"/>
                <p:cNvCxnSpPr/>
                <p:nvPr/>
              </p:nvCxnSpPr>
              <p:spPr>
                <a:xfrm flipH="1">
                  <a:off x="2781294" y="1234118"/>
                  <a:ext cx="300040" cy="2925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接點 311"/>
                <p:cNvCxnSpPr/>
                <p:nvPr/>
              </p:nvCxnSpPr>
              <p:spPr>
                <a:xfrm>
                  <a:off x="2774219" y="1528096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群組 110"/>
              <p:cNvGrpSpPr/>
              <p:nvPr/>
            </p:nvGrpSpPr>
            <p:grpSpPr>
              <a:xfrm>
                <a:off x="3624393" y="2329390"/>
                <a:ext cx="241021" cy="399935"/>
                <a:chOff x="2738647" y="871141"/>
                <a:chExt cx="342688" cy="857763"/>
              </a:xfrm>
            </p:grpSpPr>
            <p:cxnSp>
              <p:nvCxnSpPr>
                <p:cNvPr id="307" name="直線接點 306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接點 307"/>
                <p:cNvCxnSpPr/>
                <p:nvPr/>
              </p:nvCxnSpPr>
              <p:spPr>
                <a:xfrm flipH="1">
                  <a:off x="2754371" y="1234117"/>
                  <a:ext cx="326964" cy="2385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接點 308"/>
                <p:cNvCxnSpPr/>
                <p:nvPr/>
              </p:nvCxnSpPr>
              <p:spPr>
                <a:xfrm>
                  <a:off x="2738647" y="1461188"/>
                  <a:ext cx="17867" cy="26771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矩形 111"/>
              <p:cNvSpPr/>
              <p:nvPr/>
            </p:nvSpPr>
            <p:spPr>
              <a:xfrm>
                <a:off x="3299332" y="353309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3" name="群組 112"/>
              <p:cNvGrpSpPr/>
              <p:nvPr/>
            </p:nvGrpSpPr>
            <p:grpSpPr>
              <a:xfrm>
                <a:off x="3601664" y="3150863"/>
                <a:ext cx="273795" cy="382227"/>
                <a:chOff x="2692047" y="871141"/>
                <a:chExt cx="389287" cy="819784"/>
              </a:xfrm>
            </p:grpSpPr>
            <p:cxnSp>
              <p:nvCxnSpPr>
                <p:cNvPr id="304" name="直線接點 303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線接點 304"/>
                <p:cNvCxnSpPr/>
                <p:nvPr/>
              </p:nvCxnSpPr>
              <p:spPr>
                <a:xfrm flipH="1">
                  <a:off x="2692047" y="1234117"/>
                  <a:ext cx="389287" cy="2156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線接點 305"/>
                <p:cNvCxnSpPr/>
                <p:nvPr/>
              </p:nvCxnSpPr>
              <p:spPr>
                <a:xfrm>
                  <a:off x="2740086" y="1449769"/>
                  <a:ext cx="0" cy="2411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矩形 113"/>
              <p:cNvSpPr/>
              <p:nvPr/>
            </p:nvSpPr>
            <p:spPr>
              <a:xfrm>
                <a:off x="3299332" y="4380442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5" name="群組 114"/>
              <p:cNvGrpSpPr/>
              <p:nvPr/>
            </p:nvGrpSpPr>
            <p:grpSpPr>
              <a:xfrm>
                <a:off x="3647683" y="3998215"/>
                <a:ext cx="227778" cy="390315"/>
                <a:chOff x="2757475" y="871141"/>
                <a:chExt cx="323859" cy="837130"/>
              </a:xfrm>
            </p:grpSpPr>
            <p:cxnSp>
              <p:nvCxnSpPr>
                <p:cNvPr id="301" name="直線接點 300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接點 301"/>
                <p:cNvCxnSpPr/>
                <p:nvPr/>
              </p:nvCxnSpPr>
              <p:spPr>
                <a:xfrm flipH="1">
                  <a:off x="2760268" y="1234119"/>
                  <a:ext cx="321066" cy="2948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接點 302"/>
                <p:cNvCxnSpPr/>
                <p:nvPr/>
              </p:nvCxnSpPr>
              <p:spPr>
                <a:xfrm>
                  <a:off x="2757475" y="1457366"/>
                  <a:ext cx="0" cy="2509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矩形 115"/>
              <p:cNvSpPr/>
              <p:nvPr/>
            </p:nvSpPr>
            <p:spPr>
              <a:xfrm>
                <a:off x="3299332" y="522120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7" name="群組 116"/>
              <p:cNvGrpSpPr/>
              <p:nvPr/>
            </p:nvGrpSpPr>
            <p:grpSpPr>
              <a:xfrm>
                <a:off x="3623238" y="4838982"/>
                <a:ext cx="252226" cy="398022"/>
                <a:chOff x="2722715" y="871141"/>
                <a:chExt cx="358619" cy="853660"/>
              </a:xfrm>
            </p:grpSpPr>
            <p:cxnSp>
              <p:nvCxnSpPr>
                <p:cNvPr id="298" name="直線接點 297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線接點 298"/>
                <p:cNvCxnSpPr/>
                <p:nvPr/>
              </p:nvCxnSpPr>
              <p:spPr>
                <a:xfrm flipH="1">
                  <a:off x="2722715" y="1234118"/>
                  <a:ext cx="358619" cy="2948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線接點 299"/>
                <p:cNvCxnSpPr/>
                <p:nvPr/>
              </p:nvCxnSpPr>
              <p:spPr>
                <a:xfrm>
                  <a:off x="2757475" y="1562824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文字方塊 117"/>
              <p:cNvSpPr txBox="1"/>
              <p:nvPr/>
            </p:nvSpPr>
            <p:spPr>
              <a:xfrm>
                <a:off x="3985994" y="193018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3486741" y="193277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0" name="直線接點 119"/>
              <p:cNvCxnSpPr/>
              <p:nvPr/>
            </p:nvCxnSpPr>
            <p:spPr>
              <a:xfrm flipH="1">
                <a:off x="4180376" y="1525646"/>
                <a:ext cx="1027731" cy="16835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>
                <a:off x="5530625" y="1753605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 flipH="1">
                <a:off x="2310376" y="1533958"/>
                <a:ext cx="1529101" cy="20340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>
                <a:off x="2323849" y="1754602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 flipH="1">
                <a:off x="599852" y="2498629"/>
                <a:ext cx="3284207" cy="89376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>
                <a:off x="601140" y="2584837"/>
                <a:ext cx="11101" cy="14410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flipH="1">
                <a:off x="2277459" y="2501313"/>
                <a:ext cx="2949851" cy="77296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H="1">
                <a:off x="2285632" y="2604502"/>
                <a:ext cx="1636" cy="13293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 flipH="1">
                <a:off x="-1277599" y="3322907"/>
                <a:ext cx="6508939" cy="11713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/>
              <p:nvPr/>
            </p:nvCxnSpPr>
            <p:spPr>
              <a:xfrm flipH="1">
                <a:off x="-1295693" y="3431347"/>
                <a:ext cx="6737" cy="11104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文字方塊 129"/>
              <p:cNvSpPr txBox="1"/>
              <p:nvPr/>
            </p:nvSpPr>
            <p:spPr>
              <a:xfrm>
                <a:off x="8314228" y="3319893"/>
                <a:ext cx="4285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 smtClean="0"/>
                  <a:t>…</a:t>
                </a:r>
                <a:endParaRPr lang="zh-TW" altLang="en-US" sz="4000" dirty="0"/>
              </a:p>
            </p:txBody>
          </p:sp>
          <p:cxnSp>
            <p:nvCxnSpPr>
              <p:cNvPr id="131" name="直線接點 130"/>
              <p:cNvCxnSpPr/>
              <p:nvPr/>
            </p:nvCxnSpPr>
            <p:spPr>
              <a:xfrm>
                <a:off x="3884059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字方塊 131"/>
              <p:cNvSpPr txBox="1"/>
              <p:nvPr/>
            </p:nvSpPr>
            <p:spPr>
              <a:xfrm>
                <a:off x="4957623" y="5987418"/>
                <a:ext cx="547434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R4</a:t>
                </a:r>
                <a:endParaRPr lang="zh-TW" altLang="en-US" dirty="0"/>
              </a:p>
            </p:txBody>
          </p:sp>
          <p:cxnSp>
            <p:nvCxnSpPr>
              <p:cNvPr id="133" name="直線接點 132"/>
              <p:cNvCxnSpPr/>
              <p:nvPr/>
            </p:nvCxnSpPr>
            <p:spPr>
              <a:xfrm>
                <a:off x="5231341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文字方塊 133"/>
              <p:cNvSpPr txBox="1"/>
              <p:nvPr/>
            </p:nvSpPr>
            <p:spPr>
              <a:xfrm>
                <a:off x="3627517" y="5988289"/>
                <a:ext cx="628278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R3</a:t>
                </a:r>
                <a:endParaRPr lang="zh-TW" altLang="en-US" dirty="0"/>
              </a:p>
            </p:txBody>
          </p:sp>
          <p:cxnSp>
            <p:nvCxnSpPr>
              <p:cNvPr id="135" name="直線接點 134"/>
              <p:cNvCxnSpPr/>
              <p:nvPr/>
            </p:nvCxnSpPr>
            <p:spPr>
              <a:xfrm>
                <a:off x="6594135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字方塊 135"/>
              <p:cNvSpPr txBox="1"/>
              <p:nvPr/>
            </p:nvSpPr>
            <p:spPr>
              <a:xfrm>
                <a:off x="1709265" y="5991982"/>
                <a:ext cx="716823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R2</a:t>
                </a:r>
                <a:endParaRPr lang="zh-TW" altLang="en-US" dirty="0"/>
              </a:p>
            </p:txBody>
          </p:sp>
          <p:cxnSp>
            <p:nvCxnSpPr>
              <p:cNvPr id="137" name="直線接點 136"/>
              <p:cNvCxnSpPr/>
              <p:nvPr/>
            </p:nvCxnSpPr>
            <p:spPr>
              <a:xfrm>
                <a:off x="7970112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文字方塊 137"/>
              <p:cNvSpPr txBox="1"/>
              <p:nvPr/>
            </p:nvSpPr>
            <p:spPr>
              <a:xfrm>
                <a:off x="2853" y="5967789"/>
                <a:ext cx="585635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R1</a:t>
                </a:r>
                <a:endParaRPr lang="zh-TW" altLang="en-US" dirty="0"/>
              </a:p>
            </p:txBody>
          </p:sp>
          <p:cxnSp>
            <p:nvCxnSpPr>
              <p:cNvPr id="139" name="直線接點 138"/>
              <p:cNvCxnSpPr/>
              <p:nvPr/>
            </p:nvCxnSpPr>
            <p:spPr>
              <a:xfrm>
                <a:off x="9319627" y="5688570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文字方塊 139"/>
              <p:cNvSpPr txBox="1"/>
              <p:nvPr/>
            </p:nvSpPr>
            <p:spPr>
              <a:xfrm>
                <a:off x="-1811964" y="5957863"/>
                <a:ext cx="555905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R0</a:t>
                </a:r>
                <a:endParaRPr lang="zh-TW" altLang="en-US" dirty="0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410099" y="2693802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410101" y="1876874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文字方塊 142"/>
              <p:cNvSpPr txBox="1"/>
              <p:nvPr/>
            </p:nvSpPr>
            <p:spPr>
              <a:xfrm>
                <a:off x="6267034" y="942737"/>
                <a:ext cx="5264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A8</a:t>
                </a:r>
                <a:endParaRPr lang="zh-TW" altLang="en-US" dirty="0"/>
              </a:p>
            </p:txBody>
          </p:sp>
          <p:grpSp>
            <p:nvGrpSpPr>
              <p:cNvPr id="144" name="群組 143"/>
              <p:cNvGrpSpPr/>
              <p:nvPr/>
            </p:nvGrpSpPr>
            <p:grpSpPr>
              <a:xfrm>
                <a:off x="1794964" y="1238406"/>
                <a:ext cx="174512" cy="665276"/>
                <a:chOff x="2833209" y="871141"/>
                <a:chExt cx="248125" cy="854207"/>
              </a:xfrm>
            </p:grpSpPr>
            <p:cxnSp>
              <p:nvCxnSpPr>
                <p:cNvPr id="295" name="直線接點 29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接點 295"/>
                <p:cNvCxnSpPr/>
                <p:nvPr/>
              </p:nvCxnSpPr>
              <p:spPr>
                <a:xfrm flipH="1">
                  <a:off x="2833209" y="1234118"/>
                  <a:ext cx="248125" cy="3166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線接點 296"/>
                <p:cNvCxnSpPr/>
                <p:nvPr/>
              </p:nvCxnSpPr>
              <p:spPr>
                <a:xfrm>
                  <a:off x="2833209" y="1563370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群組 144"/>
              <p:cNvGrpSpPr/>
              <p:nvPr/>
            </p:nvGrpSpPr>
            <p:grpSpPr>
              <a:xfrm>
                <a:off x="1739624" y="2324845"/>
                <a:ext cx="236561" cy="367658"/>
                <a:chOff x="2744989" y="871141"/>
                <a:chExt cx="336346" cy="788538"/>
              </a:xfrm>
            </p:grpSpPr>
            <p:cxnSp>
              <p:nvCxnSpPr>
                <p:cNvPr id="292" name="直線接點 291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線接點 292"/>
                <p:cNvCxnSpPr/>
                <p:nvPr/>
              </p:nvCxnSpPr>
              <p:spPr>
                <a:xfrm flipH="1">
                  <a:off x="2771629" y="1234117"/>
                  <a:ext cx="309706" cy="2643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接點 293"/>
                <p:cNvCxnSpPr/>
                <p:nvPr/>
              </p:nvCxnSpPr>
              <p:spPr>
                <a:xfrm>
                  <a:off x="2744989" y="149770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矩形 145"/>
              <p:cNvSpPr/>
              <p:nvPr/>
            </p:nvSpPr>
            <p:spPr>
              <a:xfrm>
                <a:off x="1410099" y="3528545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47" name="群組 146"/>
              <p:cNvGrpSpPr/>
              <p:nvPr/>
            </p:nvGrpSpPr>
            <p:grpSpPr>
              <a:xfrm>
                <a:off x="1739620" y="3146318"/>
                <a:ext cx="246605" cy="381823"/>
                <a:chOff x="2730706" y="871141"/>
                <a:chExt cx="350628" cy="818918"/>
              </a:xfrm>
            </p:grpSpPr>
            <p:cxnSp>
              <p:nvCxnSpPr>
                <p:cNvPr id="289" name="直線接點 288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接點 289"/>
                <p:cNvCxnSpPr/>
                <p:nvPr/>
              </p:nvCxnSpPr>
              <p:spPr>
                <a:xfrm flipH="1">
                  <a:off x="2740816" y="1234117"/>
                  <a:ext cx="340518" cy="24557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接點 290"/>
                <p:cNvCxnSpPr/>
                <p:nvPr/>
              </p:nvCxnSpPr>
              <p:spPr>
                <a:xfrm>
                  <a:off x="2730706" y="152808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矩形 147"/>
              <p:cNvSpPr/>
              <p:nvPr/>
            </p:nvSpPr>
            <p:spPr>
              <a:xfrm>
                <a:off x="1410099" y="4375897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49" name="群組 148"/>
              <p:cNvGrpSpPr/>
              <p:nvPr/>
            </p:nvGrpSpPr>
            <p:grpSpPr>
              <a:xfrm>
                <a:off x="1762647" y="3993670"/>
                <a:ext cx="223579" cy="382226"/>
                <a:chOff x="2763444" y="871141"/>
                <a:chExt cx="317889" cy="819782"/>
              </a:xfrm>
            </p:grpSpPr>
            <p:cxnSp>
              <p:nvCxnSpPr>
                <p:cNvPr id="286" name="直線接點 285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線接點 286"/>
                <p:cNvCxnSpPr/>
                <p:nvPr/>
              </p:nvCxnSpPr>
              <p:spPr>
                <a:xfrm flipH="1">
                  <a:off x="2763444" y="1234117"/>
                  <a:ext cx="317889" cy="3235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線接點 287"/>
                <p:cNvCxnSpPr/>
                <p:nvPr/>
              </p:nvCxnSpPr>
              <p:spPr>
                <a:xfrm>
                  <a:off x="2763446" y="1528946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矩形 149"/>
              <p:cNvSpPr/>
              <p:nvPr/>
            </p:nvSpPr>
            <p:spPr>
              <a:xfrm>
                <a:off x="1410099" y="5216664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51" name="群組 150"/>
              <p:cNvGrpSpPr/>
              <p:nvPr/>
            </p:nvGrpSpPr>
            <p:grpSpPr>
              <a:xfrm>
                <a:off x="1758362" y="4834437"/>
                <a:ext cx="227866" cy="382650"/>
                <a:chOff x="2757349" y="871141"/>
                <a:chExt cx="323984" cy="820692"/>
              </a:xfrm>
            </p:grpSpPr>
            <p:cxnSp>
              <p:nvCxnSpPr>
                <p:cNvPr id="283" name="直線接點 282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接點 283"/>
                <p:cNvCxnSpPr/>
                <p:nvPr/>
              </p:nvCxnSpPr>
              <p:spPr>
                <a:xfrm flipH="1">
                  <a:off x="2763444" y="1234117"/>
                  <a:ext cx="317889" cy="3045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接點 284"/>
                <p:cNvCxnSpPr/>
                <p:nvPr/>
              </p:nvCxnSpPr>
              <p:spPr>
                <a:xfrm>
                  <a:off x="2757349" y="1529856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文字方塊 151"/>
              <p:cNvSpPr txBox="1"/>
              <p:nvPr/>
            </p:nvSpPr>
            <p:spPr>
              <a:xfrm>
                <a:off x="2096761" y="192564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53" name="文字方塊 152"/>
              <p:cNvSpPr txBox="1"/>
              <p:nvPr/>
            </p:nvSpPr>
            <p:spPr>
              <a:xfrm>
                <a:off x="1597508" y="192823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4" name="直線接點 153"/>
              <p:cNvCxnSpPr/>
              <p:nvPr/>
            </p:nvCxnSpPr>
            <p:spPr>
              <a:xfrm>
                <a:off x="1994826" y="5669180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字方塊 154"/>
              <p:cNvSpPr txBox="1"/>
              <p:nvPr/>
            </p:nvSpPr>
            <p:spPr>
              <a:xfrm>
                <a:off x="6320644" y="5973942"/>
                <a:ext cx="606640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R8</a:t>
                </a:r>
                <a:endParaRPr lang="zh-TW" altLang="en-US" dirty="0"/>
              </a:p>
            </p:txBody>
          </p:sp>
          <p:sp>
            <p:nvSpPr>
              <p:cNvPr id="156" name="文字方塊 155"/>
              <p:cNvSpPr txBox="1"/>
              <p:nvPr/>
            </p:nvSpPr>
            <p:spPr>
              <a:xfrm>
                <a:off x="6944252" y="3335788"/>
                <a:ext cx="4285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 smtClean="0"/>
                  <a:t>…</a:t>
                </a:r>
                <a:endParaRPr lang="zh-TW" altLang="en-US" sz="4000" dirty="0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-289056" y="269339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-289054" y="1876471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文字方塊 158"/>
              <p:cNvSpPr txBox="1"/>
              <p:nvPr/>
            </p:nvSpPr>
            <p:spPr>
              <a:xfrm>
                <a:off x="7572202" y="903568"/>
                <a:ext cx="821503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A16</a:t>
                </a:r>
                <a:endParaRPr lang="zh-TW" altLang="en-US" dirty="0"/>
              </a:p>
            </p:txBody>
          </p:sp>
          <p:grpSp>
            <p:nvGrpSpPr>
              <p:cNvPr id="160" name="群組 159"/>
              <p:cNvGrpSpPr/>
              <p:nvPr/>
            </p:nvGrpSpPr>
            <p:grpSpPr>
              <a:xfrm>
                <a:off x="38779" y="1238003"/>
                <a:ext cx="231541" cy="665681"/>
                <a:chOff x="2752123" y="871141"/>
                <a:chExt cx="329210" cy="854726"/>
              </a:xfrm>
            </p:grpSpPr>
            <p:cxnSp>
              <p:nvCxnSpPr>
                <p:cNvPr id="280" name="直線接點 27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線接點 280"/>
                <p:cNvCxnSpPr/>
                <p:nvPr/>
              </p:nvCxnSpPr>
              <p:spPr>
                <a:xfrm flipH="1">
                  <a:off x="2766345" y="1234118"/>
                  <a:ext cx="314988" cy="3330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線接點 281"/>
                <p:cNvCxnSpPr/>
                <p:nvPr/>
              </p:nvCxnSpPr>
              <p:spPr>
                <a:xfrm>
                  <a:off x="2752123" y="1563889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群組 160"/>
              <p:cNvGrpSpPr/>
              <p:nvPr/>
            </p:nvGrpSpPr>
            <p:grpSpPr>
              <a:xfrm>
                <a:off x="33868" y="2324442"/>
                <a:ext cx="243157" cy="344868"/>
                <a:chOff x="2735609" y="871141"/>
                <a:chExt cx="345725" cy="739658"/>
              </a:xfrm>
            </p:grpSpPr>
            <p:cxnSp>
              <p:nvCxnSpPr>
                <p:cNvPr id="277" name="直線接點 276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線接點 277"/>
                <p:cNvCxnSpPr/>
                <p:nvPr/>
              </p:nvCxnSpPr>
              <p:spPr>
                <a:xfrm flipH="1">
                  <a:off x="2735609" y="1234117"/>
                  <a:ext cx="345725" cy="1997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線接點 278"/>
                <p:cNvCxnSpPr/>
                <p:nvPr/>
              </p:nvCxnSpPr>
              <p:spPr>
                <a:xfrm>
                  <a:off x="2776653" y="144882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矩形 161"/>
              <p:cNvSpPr/>
              <p:nvPr/>
            </p:nvSpPr>
            <p:spPr>
              <a:xfrm>
                <a:off x="-289056" y="3528142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3" name="群組 162"/>
              <p:cNvGrpSpPr/>
              <p:nvPr/>
            </p:nvGrpSpPr>
            <p:grpSpPr>
              <a:xfrm>
                <a:off x="86212" y="3145915"/>
                <a:ext cx="200865" cy="366320"/>
                <a:chOff x="2795741" y="871141"/>
                <a:chExt cx="285593" cy="785668"/>
              </a:xfrm>
            </p:grpSpPr>
            <p:cxnSp>
              <p:nvCxnSpPr>
                <p:cNvPr id="274" name="直線接點 273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線接點 274"/>
                <p:cNvCxnSpPr/>
                <p:nvPr/>
              </p:nvCxnSpPr>
              <p:spPr>
                <a:xfrm flipH="1">
                  <a:off x="2795741" y="1234117"/>
                  <a:ext cx="285593" cy="2602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線接點 275"/>
                <p:cNvCxnSpPr/>
                <p:nvPr/>
              </p:nvCxnSpPr>
              <p:spPr>
                <a:xfrm>
                  <a:off x="2805265" y="149483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矩形 163"/>
              <p:cNvSpPr/>
              <p:nvPr/>
            </p:nvSpPr>
            <p:spPr>
              <a:xfrm>
                <a:off x="-289056" y="4375494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5" name="群組 164"/>
              <p:cNvGrpSpPr/>
              <p:nvPr/>
            </p:nvGrpSpPr>
            <p:grpSpPr>
              <a:xfrm>
                <a:off x="75495" y="3993267"/>
                <a:ext cx="211580" cy="376003"/>
                <a:chOff x="2780506" y="871141"/>
                <a:chExt cx="300828" cy="806435"/>
              </a:xfrm>
            </p:grpSpPr>
            <p:cxnSp>
              <p:nvCxnSpPr>
                <p:cNvPr id="271" name="直線接點 270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線接點 271"/>
                <p:cNvCxnSpPr/>
                <p:nvPr/>
              </p:nvCxnSpPr>
              <p:spPr>
                <a:xfrm flipH="1">
                  <a:off x="2780506" y="1234117"/>
                  <a:ext cx="300828" cy="3535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線接點 272"/>
                <p:cNvCxnSpPr/>
                <p:nvPr/>
              </p:nvCxnSpPr>
              <p:spPr>
                <a:xfrm>
                  <a:off x="2792489" y="1515599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矩形 165"/>
              <p:cNvSpPr/>
              <p:nvPr/>
            </p:nvSpPr>
            <p:spPr>
              <a:xfrm>
                <a:off x="-289056" y="5216261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7" name="群組 166"/>
              <p:cNvGrpSpPr/>
              <p:nvPr/>
            </p:nvGrpSpPr>
            <p:grpSpPr>
              <a:xfrm>
                <a:off x="33863" y="4834034"/>
                <a:ext cx="253204" cy="387174"/>
                <a:chOff x="2721323" y="871141"/>
                <a:chExt cx="360011" cy="830395"/>
              </a:xfrm>
            </p:grpSpPr>
            <p:cxnSp>
              <p:nvCxnSpPr>
                <p:cNvPr id="268" name="直線接點 267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線接點 268"/>
                <p:cNvCxnSpPr/>
                <p:nvPr/>
              </p:nvCxnSpPr>
              <p:spPr>
                <a:xfrm flipH="1">
                  <a:off x="2733169" y="1234117"/>
                  <a:ext cx="348165" cy="28965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線接點 269"/>
                <p:cNvCxnSpPr/>
                <p:nvPr/>
              </p:nvCxnSpPr>
              <p:spPr>
                <a:xfrm>
                  <a:off x="2721323" y="1539559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文字方塊 167"/>
              <p:cNvSpPr txBox="1"/>
              <p:nvPr/>
            </p:nvSpPr>
            <p:spPr>
              <a:xfrm>
                <a:off x="-101649" y="192783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9" name="直線接點 168"/>
              <p:cNvCxnSpPr/>
              <p:nvPr/>
            </p:nvCxnSpPr>
            <p:spPr>
              <a:xfrm>
                <a:off x="295671" y="5668777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文字方塊 169"/>
              <p:cNvSpPr txBox="1"/>
              <p:nvPr/>
            </p:nvSpPr>
            <p:spPr>
              <a:xfrm>
                <a:off x="7611926" y="5967789"/>
                <a:ext cx="716372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R16</a:t>
                </a:r>
                <a:endParaRPr lang="zh-TW" altLang="en-US" dirty="0"/>
              </a:p>
            </p:txBody>
          </p:sp>
          <p:cxnSp>
            <p:nvCxnSpPr>
              <p:cNvPr id="171" name="直線接點 170"/>
              <p:cNvCxnSpPr/>
              <p:nvPr/>
            </p:nvCxnSpPr>
            <p:spPr>
              <a:xfrm flipH="1">
                <a:off x="-1195195" y="4183773"/>
                <a:ext cx="7798679" cy="7968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/>
              <p:cNvCxnSpPr/>
              <p:nvPr/>
            </p:nvCxnSpPr>
            <p:spPr>
              <a:xfrm>
                <a:off x="-1183362" y="4286822"/>
                <a:ext cx="13215" cy="118537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/>
              <p:cNvCxnSpPr/>
              <p:nvPr/>
            </p:nvCxnSpPr>
            <p:spPr>
              <a:xfrm flipH="1">
                <a:off x="-1234974" y="5007848"/>
                <a:ext cx="9205087" cy="11163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/>
              <p:cNvCxnSpPr/>
              <p:nvPr/>
            </p:nvCxnSpPr>
            <p:spPr>
              <a:xfrm>
                <a:off x="-1263229" y="5102485"/>
                <a:ext cx="6475" cy="11045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文字方塊 174"/>
              <p:cNvSpPr txBox="1"/>
              <p:nvPr/>
            </p:nvSpPr>
            <p:spPr>
              <a:xfrm>
                <a:off x="397606" y="276754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76" name="文字方塊 175"/>
              <p:cNvSpPr txBox="1"/>
              <p:nvPr/>
            </p:nvSpPr>
            <p:spPr>
              <a:xfrm>
                <a:off x="-101649" y="277013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393166" y="357399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-106088" y="357658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397237" y="443601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-102017" y="443860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395825" y="527814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2077075" y="2760396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1577822" y="2762986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2067678" y="358340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1568424" y="358599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2094003" y="443108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1594749" y="443367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2067678" y="527814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89" name="文字方塊 188"/>
              <p:cNvSpPr txBox="1"/>
              <p:nvPr/>
            </p:nvSpPr>
            <p:spPr>
              <a:xfrm>
                <a:off x="1568424" y="528073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0" name="文字方塊 189"/>
              <p:cNvSpPr txBox="1"/>
              <p:nvPr/>
            </p:nvSpPr>
            <p:spPr>
              <a:xfrm>
                <a:off x="8080879" y="275182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91" name="文字方塊 190"/>
              <p:cNvSpPr txBox="1"/>
              <p:nvPr/>
            </p:nvSpPr>
            <p:spPr>
              <a:xfrm>
                <a:off x="7536475" y="276918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2" name="文字方塊 191"/>
              <p:cNvSpPr txBox="1"/>
              <p:nvPr/>
            </p:nvSpPr>
            <p:spPr>
              <a:xfrm>
                <a:off x="6714716" y="275512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93" name="文字方塊 192"/>
              <p:cNvSpPr txBox="1"/>
              <p:nvPr/>
            </p:nvSpPr>
            <p:spPr>
              <a:xfrm>
                <a:off x="6215463" y="275771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4" name="文字方塊 193"/>
              <p:cNvSpPr txBox="1"/>
              <p:nvPr/>
            </p:nvSpPr>
            <p:spPr>
              <a:xfrm>
                <a:off x="5352156" y="275182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95" name="文字方塊 194"/>
              <p:cNvSpPr txBox="1"/>
              <p:nvPr/>
            </p:nvSpPr>
            <p:spPr>
              <a:xfrm>
                <a:off x="4807751" y="276917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6" name="文字方塊 195"/>
              <p:cNvSpPr txBox="1"/>
              <p:nvPr/>
            </p:nvSpPr>
            <p:spPr>
              <a:xfrm>
                <a:off x="3985994" y="275512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97" name="文字方塊 196"/>
              <p:cNvSpPr txBox="1"/>
              <p:nvPr/>
            </p:nvSpPr>
            <p:spPr>
              <a:xfrm>
                <a:off x="3486741" y="275771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8" name="文字方塊 197"/>
              <p:cNvSpPr txBox="1"/>
              <p:nvPr/>
            </p:nvSpPr>
            <p:spPr>
              <a:xfrm>
                <a:off x="8080879" y="362778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99" name="文字方塊 198"/>
              <p:cNvSpPr txBox="1"/>
              <p:nvPr/>
            </p:nvSpPr>
            <p:spPr>
              <a:xfrm>
                <a:off x="7536475" y="364514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0" name="文字方塊 199"/>
              <p:cNvSpPr txBox="1"/>
              <p:nvPr/>
            </p:nvSpPr>
            <p:spPr>
              <a:xfrm>
                <a:off x="6714716" y="363109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01" name="文字方塊 200"/>
              <p:cNvSpPr txBox="1"/>
              <p:nvPr/>
            </p:nvSpPr>
            <p:spPr>
              <a:xfrm>
                <a:off x="6215463" y="363368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2" name="文字方塊 201"/>
              <p:cNvSpPr txBox="1"/>
              <p:nvPr/>
            </p:nvSpPr>
            <p:spPr>
              <a:xfrm>
                <a:off x="5352156" y="362778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03" name="文字方塊 202"/>
              <p:cNvSpPr txBox="1"/>
              <p:nvPr/>
            </p:nvSpPr>
            <p:spPr>
              <a:xfrm>
                <a:off x="4807751" y="364514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4" name="文字方塊 203"/>
              <p:cNvSpPr txBox="1"/>
              <p:nvPr/>
            </p:nvSpPr>
            <p:spPr>
              <a:xfrm>
                <a:off x="3985994" y="363109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05" name="文字方塊 204"/>
              <p:cNvSpPr txBox="1"/>
              <p:nvPr/>
            </p:nvSpPr>
            <p:spPr>
              <a:xfrm>
                <a:off x="3486741" y="363368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8080879" y="445272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07" name="文字方塊 206"/>
              <p:cNvSpPr txBox="1"/>
              <p:nvPr/>
            </p:nvSpPr>
            <p:spPr>
              <a:xfrm>
                <a:off x="7536475" y="447008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8" name="文字方塊 207"/>
              <p:cNvSpPr txBox="1"/>
              <p:nvPr/>
            </p:nvSpPr>
            <p:spPr>
              <a:xfrm>
                <a:off x="6714716" y="445603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09" name="文字方塊 208"/>
              <p:cNvSpPr txBox="1"/>
              <p:nvPr/>
            </p:nvSpPr>
            <p:spPr>
              <a:xfrm>
                <a:off x="6215463" y="445862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0" name="文字方塊 209"/>
              <p:cNvSpPr txBox="1"/>
              <p:nvPr/>
            </p:nvSpPr>
            <p:spPr>
              <a:xfrm>
                <a:off x="5352156" y="445272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11" name="文字方塊 210"/>
              <p:cNvSpPr txBox="1"/>
              <p:nvPr/>
            </p:nvSpPr>
            <p:spPr>
              <a:xfrm>
                <a:off x="4807751" y="447008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2" name="文字方塊 211"/>
              <p:cNvSpPr txBox="1"/>
              <p:nvPr/>
            </p:nvSpPr>
            <p:spPr>
              <a:xfrm>
                <a:off x="3985994" y="445603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3486741" y="445862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4" name="文字方塊 213"/>
              <p:cNvSpPr txBox="1"/>
              <p:nvPr/>
            </p:nvSpPr>
            <p:spPr>
              <a:xfrm>
                <a:off x="8067666" y="527126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15" name="文字方塊 214"/>
              <p:cNvSpPr txBox="1"/>
              <p:nvPr/>
            </p:nvSpPr>
            <p:spPr>
              <a:xfrm>
                <a:off x="7523262" y="528861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6" name="文字方塊 215"/>
              <p:cNvSpPr txBox="1"/>
              <p:nvPr/>
            </p:nvSpPr>
            <p:spPr>
              <a:xfrm>
                <a:off x="6701504" y="527456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17" name="文字方塊 216"/>
              <p:cNvSpPr txBox="1"/>
              <p:nvPr/>
            </p:nvSpPr>
            <p:spPr>
              <a:xfrm>
                <a:off x="6202250" y="527715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8" name="文字方塊 217"/>
              <p:cNvSpPr txBox="1"/>
              <p:nvPr/>
            </p:nvSpPr>
            <p:spPr>
              <a:xfrm>
                <a:off x="5338943" y="527125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19" name="文字方塊 218"/>
              <p:cNvSpPr txBox="1"/>
              <p:nvPr/>
            </p:nvSpPr>
            <p:spPr>
              <a:xfrm>
                <a:off x="4794539" y="528861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0" name="文字方塊 219"/>
              <p:cNvSpPr txBox="1"/>
              <p:nvPr/>
            </p:nvSpPr>
            <p:spPr>
              <a:xfrm>
                <a:off x="3972781" y="527456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21" name="文字方塊 220"/>
              <p:cNvSpPr txBox="1"/>
              <p:nvPr/>
            </p:nvSpPr>
            <p:spPr>
              <a:xfrm>
                <a:off x="3473527" y="527715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文字方塊 221"/>
              <p:cNvSpPr txBox="1"/>
              <p:nvPr/>
            </p:nvSpPr>
            <p:spPr>
              <a:xfrm>
                <a:off x="9451833" y="275019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23" name="文字方塊 222"/>
              <p:cNvSpPr txBox="1"/>
              <p:nvPr/>
            </p:nvSpPr>
            <p:spPr>
              <a:xfrm>
                <a:off x="8907428" y="276754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4" name="文字方塊 223"/>
              <p:cNvSpPr txBox="1"/>
              <p:nvPr/>
            </p:nvSpPr>
            <p:spPr>
              <a:xfrm>
                <a:off x="9451833" y="362615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25" name="文字方塊 224"/>
              <p:cNvSpPr txBox="1"/>
              <p:nvPr/>
            </p:nvSpPr>
            <p:spPr>
              <a:xfrm>
                <a:off x="8907428" y="364351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6" name="文字方塊 225"/>
              <p:cNvSpPr txBox="1"/>
              <p:nvPr/>
            </p:nvSpPr>
            <p:spPr>
              <a:xfrm>
                <a:off x="9451833" y="445109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27" name="文字方塊 226"/>
              <p:cNvSpPr txBox="1"/>
              <p:nvPr/>
            </p:nvSpPr>
            <p:spPr>
              <a:xfrm>
                <a:off x="8907428" y="446845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8" name="文字方塊 227"/>
              <p:cNvSpPr txBox="1"/>
              <p:nvPr/>
            </p:nvSpPr>
            <p:spPr>
              <a:xfrm>
                <a:off x="9438619" y="526962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29" name="文字方塊 228"/>
              <p:cNvSpPr txBox="1"/>
              <p:nvPr/>
            </p:nvSpPr>
            <p:spPr>
              <a:xfrm>
                <a:off x="8894215" y="528698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30" name="直線接點 229"/>
              <p:cNvCxnSpPr/>
              <p:nvPr/>
            </p:nvCxnSpPr>
            <p:spPr>
              <a:xfrm flipH="1">
                <a:off x="5999184" y="1534164"/>
                <a:ext cx="574522" cy="81962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接點 230"/>
              <p:cNvCxnSpPr/>
              <p:nvPr/>
            </p:nvCxnSpPr>
            <p:spPr>
              <a:xfrm flipH="1">
                <a:off x="5030179" y="2501313"/>
                <a:ext cx="1557253" cy="7908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接點 231"/>
              <p:cNvCxnSpPr/>
              <p:nvPr/>
            </p:nvCxnSpPr>
            <p:spPr>
              <a:xfrm flipH="1">
                <a:off x="7167115" y="1525870"/>
                <a:ext cx="792945" cy="15463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線接點 232"/>
              <p:cNvCxnSpPr/>
              <p:nvPr/>
            </p:nvCxnSpPr>
            <p:spPr>
              <a:xfrm flipH="1">
                <a:off x="2008488" y="4179226"/>
                <a:ext cx="5961622" cy="135377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/>
              <p:nvPr/>
            </p:nvCxnSpPr>
            <p:spPr>
              <a:xfrm flipH="1">
                <a:off x="1245419" y="5003272"/>
                <a:ext cx="8106868" cy="182859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接點 234"/>
              <p:cNvCxnSpPr/>
              <p:nvPr/>
            </p:nvCxnSpPr>
            <p:spPr>
              <a:xfrm flipH="1">
                <a:off x="3003924" y="3325027"/>
                <a:ext cx="6319338" cy="143056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/>
              <p:cNvCxnSpPr/>
              <p:nvPr/>
            </p:nvCxnSpPr>
            <p:spPr>
              <a:xfrm flipH="1">
                <a:off x="3087212" y="3319893"/>
                <a:ext cx="3523044" cy="140033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接點 236"/>
              <p:cNvCxnSpPr/>
              <p:nvPr/>
            </p:nvCxnSpPr>
            <p:spPr>
              <a:xfrm flipH="1">
                <a:off x="3233471" y="4159732"/>
                <a:ext cx="6092856" cy="13401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線接點 237"/>
              <p:cNvCxnSpPr/>
              <p:nvPr/>
            </p:nvCxnSpPr>
            <p:spPr>
              <a:xfrm flipH="1">
                <a:off x="5509840" y="2536648"/>
                <a:ext cx="390264" cy="11319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線接點 238"/>
              <p:cNvCxnSpPr/>
              <p:nvPr/>
            </p:nvCxnSpPr>
            <p:spPr>
              <a:xfrm>
                <a:off x="6859587" y="1797730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接點 239"/>
              <p:cNvCxnSpPr/>
              <p:nvPr/>
            </p:nvCxnSpPr>
            <p:spPr>
              <a:xfrm flipV="1">
                <a:off x="3137149" y="4995533"/>
                <a:ext cx="2104238" cy="182021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接點 240"/>
              <p:cNvCxnSpPr/>
              <p:nvPr/>
            </p:nvCxnSpPr>
            <p:spPr>
              <a:xfrm>
                <a:off x="8225749" y="180467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接點 241"/>
              <p:cNvCxnSpPr/>
              <p:nvPr/>
            </p:nvCxnSpPr>
            <p:spPr>
              <a:xfrm flipV="1">
                <a:off x="1636387" y="4171759"/>
                <a:ext cx="2239072" cy="13778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線接點 242"/>
              <p:cNvCxnSpPr/>
              <p:nvPr/>
            </p:nvCxnSpPr>
            <p:spPr>
              <a:xfrm>
                <a:off x="5519408" y="2638605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/>
              <p:nvPr/>
            </p:nvCxnSpPr>
            <p:spPr>
              <a:xfrm flipH="1">
                <a:off x="4227484" y="5115626"/>
                <a:ext cx="360722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線接點 244"/>
              <p:cNvCxnSpPr/>
              <p:nvPr/>
            </p:nvCxnSpPr>
            <p:spPr>
              <a:xfrm>
                <a:off x="5530625" y="3449100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線接點 245"/>
              <p:cNvCxnSpPr/>
              <p:nvPr/>
            </p:nvCxnSpPr>
            <p:spPr>
              <a:xfrm flipH="1">
                <a:off x="4266555" y="2573738"/>
                <a:ext cx="351825" cy="62963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線接點 246"/>
              <p:cNvCxnSpPr/>
              <p:nvPr/>
            </p:nvCxnSpPr>
            <p:spPr>
              <a:xfrm>
                <a:off x="4262522" y="2636700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線接點 247"/>
              <p:cNvCxnSpPr/>
              <p:nvPr/>
            </p:nvCxnSpPr>
            <p:spPr>
              <a:xfrm flipH="1">
                <a:off x="4248218" y="3429018"/>
                <a:ext cx="339989" cy="40166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接點 248"/>
              <p:cNvCxnSpPr/>
              <p:nvPr/>
            </p:nvCxnSpPr>
            <p:spPr>
              <a:xfrm>
                <a:off x="4228184" y="3465517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接點 249"/>
              <p:cNvCxnSpPr/>
              <p:nvPr/>
            </p:nvCxnSpPr>
            <p:spPr>
              <a:xfrm flipH="1">
                <a:off x="4227484" y="4264594"/>
                <a:ext cx="408051" cy="5524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接點 250"/>
              <p:cNvCxnSpPr/>
              <p:nvPr/>
            </p:nvCxnSpPr>
            <p:spPr>
              <a:xfrm>
                <a:off x="4228184" y="431845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線接點 251"/>
              <p:cNvCxnSpPr/>
              <p:nvPr/>
            </p:nvCxnSpPr>
            <p:spPr>
              <a:xfrm flipH="1">
                <a:off x="5519408" y="1650374"/>
                <a:ext cx="298116" cy="10323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/>
              <p:nvPr/>
            </p:nvCxnSpPr>
            <p:spPr>
              <a:xfrm>
                <a:off x="4208033" y="5115626"/>
                <a:ext cx="6816" cy="10219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接點 253"/>
              <p:cNvCxnSpPr/>
              <p:nvPr/>
            </p:nvCxnSpPr>
            <p:spPr>
              <a:xfrm flipH="1">
                <a:off x="2253585" y="3460110"/>
                <a:ext cx="402232" cy="1798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接點 254"/>
              <p:cNvCxnSpPr/>
              <p:nvPr/>
            </p:nvCxnSpPr>
            <p:spPr>
              <a:xfrm>
                <a:off x="2264281" y="346438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接點 255"/>
              <p:cNvCxnSpPr/>
              <p:nvPr/>
            </p:nvCxnSpPr>
            <p:spPr>
              <a:xfrm flipH="1">
                <a:off x="2366541" y="4291495"/>
                <a:ext cx="347149" cy="34771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接點 256"/>
              <p:cNvCxnSpPr/>
              <p:nvPr/>
            </p:nvCxnSpPr>
            <p:spPr>
              <a:xfrm>
                <a:off x="2323849" y="4320689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接點 257"/>
              <p:cNvCxnSpPr/>
              <p:nvPr/>
            </p:nvCxnSpPr>
            <p:spPr>
              <a:xfrm flipH="1">
                <a:off x="2323849" y="5127221"/>
                <a:ext cx="348981" cy="33163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接點 258"/>
              <p:cNvCxnSpPr/>
              <p:nvPr/>
            </p:nvCxnSpPr>
            <p:spPr>
              <a:xfrm>
                <a:off x="2324799" y="514468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接點 259"/>
              <p:cNvCxnSpPr/>
              <p:nvPr/>
            </p:nvCxnSpPr>
            <p:spPr>
              <a:xfrm flipH="1">
                <a:off x="635520" y="3472073"/>
                <a:ext cx="398785" cy="2325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接點 260"/>
              <p:cNvCxnSpPr/>
              <p:nvPr/>
            </p:nvCxnSpPr>
            <p:spPr>
              <a:xfrm flipH="1">
                <a:off x="629845" y="3483790"/>
                <a:ext cx="1322" cy="775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接點 261"/>
              <p:cNvCxnSpPr/>
              <p:nvPr/>
            </p:nvCxnSpPr>
            <p:spPr>
              <a:xfrm flipH="1">
                <a:off x="629845" y="4291495"/>
                <a:ext cx="326617" cy="1840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接點 262"/>
              <p:cNvCxnSpPr/>
              <p:nvPr/>
            </p:nvCxnSpPr>
            <p:spPr>
              <a:xfrm>
                <a:off x="599852" y="4293747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/>
              <p:cNvCxnSpPr/>
              <p:nvPr/>
            </p:nvCxnSpPr>
            <p:spPr>
              <a:xfrm flipH="1" flipV="1">
                <a:off x="599852" y="5152279"/>
                <a:ext cx="325748" cy="810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接點 264"/>
              <p:cNvCxnSpPr/>
              <p:nvPr/>
            </p:nvCxnSpPr>
            <p:spPr>
              <a:xfrm>
                <a:off x="588489" y="515227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線接點 265"/>
              <p:cNvCxnSpPr/>
              <p:nvPr/>
            </p:nvCxnSpPr>
            <p:spPr>
              <a:xfrm flipH="1">
                <a:off x="6859587" y="1679906"/>
                <a:ext cx="223530" cy="109528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接點 266"/>
              <p:cNvCxnSpPr/>
              <p:nvPr/>
            </p:nvCxnSpPr>
            <p:spPr>
              <a:xfrm>
                <a:off x="4206184" y="1717369"/>
                <a:ext cx="194" cy="16072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7802505" y="3352599"/>
              <a:ext cx="428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…</a:t>
              </a:r>
              <a:endParaRPr lang="zh-TW" altLang="en-US" sz="4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004" y="2749147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6006" y="1932219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1178667" y="999181"/>
              <a:ext cx="691359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A31</a:t>
              </a:r>
              <a:endParaRPr lang="zh-TW" altLang="en-US" dirty="0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385990" y="1293751"/>
              <a:ext cx="229397" cy="637813"/>
              <a:chOff x="2755176" y="871141"/>
              <a:chExt cx="326161" cy="818944"/>
            </a:xfrm>
          </p:grpSpPr>
          <p:cxnSp>
            <p:nvCxnSpPr>
              <p:cNvPr id="48" name="直線接點 47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 flipH="1">
                <a:off x="2760643" y="1234118"/>
                <a:ext cx="320694" cy="3054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2755176" y="1528107"/>
                <a:ext cx="0" cy="16197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401604" y="2380190"/>
              <a:ext cx="220481" cy="381008"/>
              <a:chOff x="2767850" y="871141"/>
              <a:chExt cx="313484" cy="817169"/>
            </a:xfrm>
          </p:grpSpPr>
          <p:cxnSp>
            <p:nvCxnSpPr>
              <p:cNvPr id="45" name="直線接點 44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flipH="1">
                <a:off x="2806794" y="1234117"/>
                <a:ext cx="274540" cy="2842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2767850" y="1526333"/>
                <a:ext cx="0" cy="161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56004" y="3583890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432556" y="3201663"/>
              <a:ext cx="199583" cy="387578"/>
              <a:chOff x="2797565" y="871141"/>
              <a:chExt cx="283770" cy="831261"/>
            </a:xfrm>
          </p:grpSpPr>
          <p:cxnSp>
            <p:nvCxnSpPr>
              <p:cNvPr id="42" name="直線接點 41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>
                <a:off x="2803839" y="1234117"/>
                <a:ext cx="277496" cy="3146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2797565" y="1556182"/>
                <a:ext cx="0" cy="146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56004" y="4431242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424771" y="4049015"/>
              <a:ext cx="207358" cy="388099"/>
              <a:chOff x="2786508" y="871141"/>
              <a:chExt cx="294826" cy="832377"/>
            </a:xfrm>
          </p:grpSpPr>
          <p:cxnSp>
            <p:nvCxnSpPr>
              <p:cNvPr id="39" name="直線接點 38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2786508" y="1234118"/>
                <a:ext cx="294826" cy="302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2792508" y="1541541"/>
                <a:ext cx="0" cy="161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56004" y="5272009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401598" y="4889782"/>
              <a:ext cx="230528" cy="374866"/>
              <a:chOff x="2753564" y="871141"/>
              <a:chExt cx="327770" cy="803997"/>
            </a:xfrm>
          </p:grpSpPr>
          <p:cxnSp>
            <p:nvCxnSpPr>
              <p:cNvPr id="36" name="直線接點 35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H="1">
                <a:off x="2778153" y="1234117"/>
                <a:ext cx="303181" cy="2948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2753564" y="1513161"/>
                <a:ext cx="0" cy="161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字方塊 18"/>
            <p:cNvSpPr txBox="1"/>
            <p:nvPr/>
          </p:nvSpPr>
          <p:spPr>
            <a:xfrm>
              <a:off x="742666" y="1980988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43413" y="1983578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40731" y="5724525"/>
              <a:ext cx="1" cy="2826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11161867" y="6008663"/>
              <a:ext cx="738359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R31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42666" y="2823297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43413" y="2825887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38226" y="3629741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8972" y="3632331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42297" y="4491759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43043" y="4494349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40885" y="5333893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41631" y="5336483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8519937" y="2542958"/>
              <a:ext cx="3008046" cy="92128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8203904" y="2556377"/>
              <a:ext cx="1983771" cy="75088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10598425" y="1576446"/>
              <a:ext cx="918892" cy="186405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7883095" y="4238567"/>
              <a:ext cx="2291733" cy="110929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8119003" y="3367684"/>
              <a:ext cx="2065689" cy="197469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6" name="文字方塊 395"/>
          <p:cNvSpPr txBox="1"/>
          <p:nvPr/>
        </p:nvSpPr>
        <p:spPr>
          <a:xfrm>
            <a:off x="3636862" y="5106048"/>
            <a:ext cx="2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0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7" name="文字方塊 396"/>
          <p:cNvSpPr txBox="1"/>
          <p:nvPr/>
        </p:nvSpPr>
        <p:spPr>
          <a:xfrm>
            <a:off x="4022577" y="1537714"/>
            <a:ext cx="2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5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244</Words>
  <Application>Microsoft Office PowerPoint</Application>
  <PresentationFormat>寬螢幕</PresentationFormat>
  <Paragraphs>228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周碩鴻</dc:creator>
  <cp:lastModifiedBy>周碩鴻</cp:lastModifiedBy>
  <cp:revision>8</cp:revision>
  <dcterms:created xsi:type="dcterms:W3CDTF">2019-06-11T08:39:58Z</dcterms:created>
  <dcterms:modified xsi:type="dcterms:W3CDTF">2019-06-12T12:22:35Z</dcterms:modified>
</cp:coreProperties>
</file>