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76" r:id="rId3"/>
    <p:sldId id="277" r:id="rId4"/>
    <p:sldId id="278" r:id="rId5"/>
    <p:sldId id="270" r:id="rId6"/>
    <p:sldId id="271" r:id="rId7"/>
    <p:sldId id="272" r:id="rId8"/>
    <p:sldId id="273" r:id="rId9"/>
    <p:sldId id="274" r:id="rId10"/>
    <p:sldId id="275" r:id="rId11"/>
    <p:sldId id="269" r:id="rId12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90371" autoAdjust="0"/>
  </p:normalViewPr>
  <p:slideViewPr>
    <p:cSldViewPr snapToGrid="0">
      <p:cViewPr varScale="1">
        <p:scale>
          <a:sx n="102" d="100"/>
          <a:sy n="102" d="100"/>
        </p:scale>
        <p:origin x="-86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E8C005-3172-4E56-9156-FD7870F94231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2020年6月24日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8FAD1D-910E-4884-9F17-0200497759DD}" type="datetime2">
              <a:rPr lang="zh-TW" altLang="en-US" smtClean="0"/>
              <a:pPr/>
              <a:t>2020年6月24日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 smtClean="0"/>
              <a:t>按一下以編輯母片文字樣式</a:t>
            </a:r>
          </a:p>
          <a:p>
            <a:pPr lvl="1" rtl="0"/>
            <a:r>
              <a:rPr lang="zh-TW" altLang="en-US" noProof="0" dirty="0" smtClean="0"/>
              <a:t>第二層</a:t>
            </a:r>
          </a:p>
          <a:p>
            <a:pPr lvl="2" rtl="0"/>
            <a:r>
              <a:rPr lang="zh-TW" altLang="en-US" noProof="0" dirty="0" smtClean="0"/>
              <a:t>第三層</a:t>
            </a:r>
          </a:p>
          <a:p>
            <a:pPr lvl="3" rtl="0"/>
            <a:r>
              <a:rPr lang="zh-TW" altLang="en-US" noProof="0" dirty="0" smtClean="0"/>
              <a:t>第四層</a:t>
            </a:r>
          </a:p>
          <a:p>
            <a:pPr lvl="4" rtl="0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869989-EB00-4EE7-BCB5-25BDC5BB29F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5499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2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69149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這次的期末作業花了我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個禮拜的時間來完成，因為這陣子接近期末所以作業很多為了顧及每科的作業，所以每天都花很多時間在電腦桌面前。</a:t>
            </a:r>
            <a:endParaRPr lang="en-US" altLang="zh-TW" dirty="0" smtClean="0"/>
          </a:p>
          <a:p>
            <a:r>
              <a:rPr lang="zh-TW" altLang="en-US" dirty="0" smtClean="0"/>
              <a:t>不過</a:t>
            </a:r>
            <a:r>
              <a:rPr lang="en-US" altLang="zh-TW" dirty="0" smtClean="0"/>
              <a:t>R</a:t>
            </a:r>
            <a:r>
              <a:rPr lang="zh-TW" altLang="en-US" dirty="0" smtClean="0"/>
              <a:t>程式語言是我眾多作業當中最用心的作業，其實剛開始只是想做一個用</a:t>
            </a:r>
            <a:r>
              <a:rPr lang="en-US" altLang="zh-TW" dirty="0" smtClean="0"/>
              <a:t>R</a:t>
            </a:r>
            <a:r>
              <a:rPr lang="zh-TW" altLang="en-US" dirty="0" smtClean="0"/>
              <a:t>繪圖的程式，結合時事</a:t>
            </a:r>
            <a:r>
              <a:rPr lang="en-US" altLang="zh-TW" dirty="0" smtClean="0"/>
              <a:t>COVID-19</a:t>
            </a:r>
            <a:r>
              <a:rPr lang="zh-TW" altLang="en-US" dirty="0" smtClean="0"/>
              <a:t>沒想到越做越多。</a:t>
            </a:r>
            <a:endParaRPr lang="en-US" altLang="zh-TW" dirty="0" smtClean="0"/>
          </a:p>
          <a:p>
            <a:r>
              <a:rPr lang="zh-TW" altLang="en-US" dirty="0" smtClean="0"/>
              <a:t>後來結合了</a:t>
            </a:r>
            <a:r>
              <a:rPr lang="en-US" altLang="zh-TW" dirty="0" smtClean="0"/>
              <a:t>R</a:t>
            </a:r>
            <a:r>
              <a:rPr lang="zh-TW" altLang="en-US" dirty="0" smtClean="0"/>
              <a:t>資料分析的特性用各種編輯過後的資料再繪製出。 後來我也有特別寫成一隻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包含以上幾種功能，方便查詢</a:t>
            </a:r>
            <a:endParaRPr lang="en-US" altLang="zh-TW" dirty="0" smtClean="0"/>
          </a:p>
          <a:p>
            <a:r>
              <a:rPr lang="zh-TW" altLang="en-US" dirty="0" smtClean="0"/>
              <a:t>可以搜尋任何日期也可以選擇國家去了解數據，其中都包含成長率和累積人數</a:t>
            </a:r>
            <a:endParaRPr lang="en-US" altLang="zh-TW" dirty="0" smtClean="0"/>
          </a:p>
          <a:p>
            <a:r>
              <a:rPr lang="zh-TW" altLang="en-US" dirty="0" smtClean="0"/>
              <a:t>中間碰到最大的挫折就是一值沒辦法轉換一個</a:t>
            </a:r>
            <a:r>
              <a:rPr lang="en-US" altLang="zh-TW" dirty="0" smtClean="0"/>
              <a:t>DATA</a:t>
            </a:r>
            <a:r>
              <a:rPr lang="en-US" altLang="zh-TW" baseline="0" dirty="0" smtClean="0"/>
              <a:t> FRAME </a:t>
            </a:r>
            <a:r>
              <a:rPr lang="zh-TW" altLang="en-US" baseline="0" dirty="0" smtClean="0"/>
              <a:t>一直沒辦法將他數字化，計算強制的轉型他也會變成一堆亂數</a:t>
            </a:r>
            <a:endParaRPr lang="en-US" altLang="zh-TW" baseline="0" dirty="0" smtClean="0"/>
          </a:p>
          <a:p>
            <a:r>
              <a:rPr lang="zh-TW" altLang="en-US" dirty="0" smtClean="0"/>
              <a:t>經過這次期末作業讓我對於</a:t>
            </a:r>
            <a:r>
              <a:rPr lang="en-US" altLang="zh-TW" dirty="0" smtClean="0"/>
              <a:t>R</a:t>
            </a:r>
            <a:r>
              <a:rPr lang="zh-TW" altLang="en-US" dirty="0" smtClean="0"/>
              <a:t>程式 更加熟悉 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10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84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1680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​​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9F78392-5C5C-45F6-8F89-DC4807D81C95}" type="datetime2">
              <a:rPr lang="zh-TW" altLang="en-US" smtClean="0"/>
              <a:pPr/>
              <a:t>2020年6月24日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A02441-A415-40E6-B767-261B5D217FD4}" type="datetime2">
              <a:rPr lang="zh-TW" altLang="en-US" smtClean="0"/>
              <a:pPr/>
              <a:t>2020年6月24日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DC526-5D1A-47D8-B5CB-FD3BF5D2FD0F}" type="datetime2">
              <a:rPr lang="zh-TW" altLang="en-US" smtClean="0"/>
              <a:pPr/>
              <a:t>2020年6月24日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19926E-5C3F-4205-B23D-D4C1E7A6E097}" type="datetime2">
              <a:rPr lang="zh-TW" altLang="en-US" smtClean="0"/>
              <a:pPr/>
              <a:t>2020年6月24日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D44B4C3-BFEF-4472-B595-652481CA0278}" type="datetime2">
              <a:rPr lang="zh-TW" altLang="en-US" smtClean="0"/>
              <a:pPr/>
              <a:t>2020年6月24日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7014D5-A26D-4BC6-B967-5C8DC462FB42}" type="datetime2">
              <a:rPr lang="zh-TW" altLang="en-US" smtClean="0"/>
              <a:pPr/>
              <a:t>2020年6月24日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​​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​​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​​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​​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​​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​​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​​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頁尾預留位置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12" name="日期預留位置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C289A11-8BF8-45F7-B92C-261B55DE08FE}" type="datetime2">
              <a:rPr lang="zh-TW" altLang="en-US" smtClean="0"/>
              <a:pPr/>
              <a:t>2020年6月24日</a:t>
            </a:fld>
            <a:endParaRPr lang="zh-TW" altLang="en-US" dirty="0"/>
          </a:p>
        </p:txBody>
      </p:sp>
      <p:sp>
        <p:nvSpPr>
          <p:cNvPr id="214" name="投影片編號預留位置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DAC134-9EF5-4B7F-A61E-56D77C662044}" type="datetime2">
              <a:rPr lang="zh-TW" altLang="en-US" smtClean="0"/>
              <a:pPr/>
              <a:t>2020年6月24日</a:t>
            </a:fld>
            <a:endParaRPr lang="zh-TW" altLang="en-US" dirty="0"/>
          </a:p>
        </p:txBody>
      </p:sp>
      <p:sp>
        <p:nvSpPr>
          <p:cNvPr id="8" name="投影片編號預留位置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​​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9" name="直線接點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線接點​​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​​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​​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​​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​​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​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​​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​​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​​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​​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​​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​​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​​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​​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​​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​​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​​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​​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​​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​​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​​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​​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​​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​​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​​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​​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​​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​​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​​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cxnSp>
        <p:nvCxnSpPr>
          <p:cNvPr id="148" name="直線接點​​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ECDDC83-CBC4-433C-A680-A4A18AB55000}" type="datetime2">
              <a:rPr lang="zh-TW" altLang="en-US" smtClean="0"/>
              <a:pPr/>
              <a:t>2020年6月24日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659568"/>
            <a:ext cx="9604310" cy="4592402"/>
          </a:xfrm>
        </p:spPr>
        <p:txBody>
          <a:bodyPr rtlCol="0">
            <a:normAutofit/>
          </a:bodyPr>
          <a:lstStyle/>
          <a:p>
            <a:r>
              <a:rPr lang="en-US" altLang="zh-TW" sz="6000" dirty="0" smtClean="0"/>
              <a:t> </a:t>
            </a:r>
            <a:r>
              <a:rPr lang="en-US" altLang="zh-TW" sz="6000" dirty="0" smtClean="0">
                <a:latin typeface="Ink Free" panose="03080402000500000000" pitchFamily="66" charset="0"/>
              </a:rPr>
              <a:t>R</a:t>
            </a:r>
            <a:r>
              <a:rPr lang="zh-TW" altLang="en-US" sz="6000" dirty="0" smtClean="0">
                <a:latin typeface="Ink Free" panose="03080402000500000000" pitchFamily="66" charset="0"/>
              </a:rPr>
              <a:t> </a:t>
            </a:r>
            <a:r>
              <a:rPr lang="en-US" altLang="zh-TW" sz="6000" dirty="0" smtClean="0">
                <a:latin typeface="Ink Free" panose="03080402000500000000" pitchFamily="66" charset="0"/>
              </a:rPr>
              <a:t>Language Design</a:t>
            </a:r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en-US" altLang="zh-TW" sz="6000" dirty="0" smtClean="0"/>
              <a:t> </a:t>
            </a:r>
            <a:r>
              <a:rPr lang="en-US" altLang="zh-TW" sz="6000" dirty="0" smtClean="0">
                <a:latin typeface="Ink Free" panose="03080402000500000000" pitchFamily="66" charset="0"/>
              </a:rPr>
              <a:t>Final Project</a:t>
            </a:r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en-US" altLang="zh-TW" sz="6000" dirty="0"/>
              <a:t/>
            </a:r>
            <a:br>
              <a:rPr lang="en-US" altLang="zh-TW" sz="6000" dirty="0"/>
            </a:br>
            <a:endParaRPr lang="zh-TW" altLang="en-US" sz="4800" dirty="0">
              <a:latin typeface="Ink Free" panose="03080402000500000000" pitchFamily="66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4229100"/>
            <a:ext cx="9604310" cy="1137173"/>
          </a:xfrm>
        </p:spPr>
        <p:txBody>
          <a:bodyPr rtlCol="0">
            <a:normAutofit lnSpcReduction="10000"/>
          </a:bodyPr>
          <a:lstStyle/>
          <a:p>
            <a:pPr algn="r" rtl="0"/>
            <a:endParaRPr lang="en-US" altLang="zh-TW" sz="1050" dirty="0" smtClean="0"/>
          </a:p>
          <a:p>
            <a:pPr algn="r" rtl="0"/>
            <a:r>
              <a:rPr lang="zh-TW" altLang="en-US" sz="3200" b="1" dirty="0" smtClean="0"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資訊三</a:t>
            </a:r>
            <a:r>
              <a:rPr lang="zh-TW" altLang="en-US" sz="3200" b="1" dirty="0"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甲</a:t>
            </a:r>
            <a:endParaRPr lang="en-US" altLang="zh-TW" sz="3200" b="1" dirty="0" smtClean="0">
              <a:latin typeface="華康秀風體W3(P)" panose="03000300000000000000" pitchFamily="66" charset="-120"/>
              <a:ea typeface="華康秀風體W3(P)" panose="03000300000000000000" pitchFamily="66" charset="-120"/>
            </a:endParaRPr>
          </a:p>
          <a:p>
            <a:pPr algn="r" rtl="0"/>
            <a:endParaRPr lang="en-US" altLang="zh-TW" sz="1100" dirty="0" smtClean="0"/>
          </a:p>
          <a:p>
            <a:pPr algn="r"/>
            <a:r>
              <a:rPr lang="en-US" altLang="zh-TW" sz="2800" b="1" dirty="0" smtClean="0">
                <a:latin typeface="Ink Free" panose="03080402000500000000" pitchFamily="66" charset="0"/>
                <a:ea typeface="華康秀風體W3(P)" panose="03000300000000000000" pitchFamily="66" charset="-120"/>
              </a:rPr>
              <a:t>10627149</a:t>
            </a:r>
            <a:r>
              <a:rPr lang="en-US" altLang="zh-TW" sz="2800" b="1" dirty="0" smtClean="0"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 </a:t>
            </a:r>
            <a:r>
              <a:rPr lang="zh-TW" altLang="en-US" sz="3200" b="1" dirty="0" smtClean="0"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許</a:t>
            </a:r>
            <a:r>
              <a:rPr lang="zh-TW" altLang="en-US" sz="3200" b="1" dirty="0"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峯</a:t>
            </a:r>
            <a:r>
              <a:rPr lang="zh-TW" altLang="en-US" sz="3200" b="1" dirty="0" smtClean="0"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僑</a:t>
            </a:r>
            <a:endParaRPr lang="zh-TW" altLang="en-US" sz="2800" b="1" dirty="0">
              <a:latin typeface="華康秀風體W3(P)" panose="03000300000000000000" pitchFamily="66" charset="-120"/>
              <a:ea typeface="華康秀風體W3(P)" panose="03000300000000000000" pitchFamily="66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75" y="6414026"/>
            <a:ext cx="6464268" cy="4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45" y="6414026"/>
            <a:ext cx="6464268" cy="443974"/>
          </a:xfrm>
          <a:prstGeom prst="rect">
            <a:avLst/>
          </a:prstGeom>
        </p:spPr>
      </p:pic>
      <p:sp>
        <p:nvSpPr>
          <p:cNvPr id="9" name="標題 5"/>
          <p:cNvSpPr txBox="1">
            <a:spLocks/>
          </p:cNvSpPr>
          <p:nvPr/>
        </p:nvSpPr>
        <p:spPr>
          <a:xfrm>
            <a:off x="1114425" y="532428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5400" dirty="0" smtClean="0"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心得</a:t>
            </a:r>
            <a:r>
              <a:rPr lang="en-US" altLang="zh-TW" sz="5400" dirty="0" smtClean="0"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(</a:t>
            </a:r>
            <a:r>
              <a:rPr lang="zh-TW" altLang="en-US" sz="5400" dirty="0" smtClean="0"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備忘錄</a:t>
            </a:r>
            <a:r>
              <a:rPr lang="en-US" altLang="zh-TW" sz="5400" dirty="0" smtClean="0"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)</a:t>
            </a:r>
            <a:endParaRPr lang="zh-TW" altLang="en-US" sz="5400" dirty="0">
              <a:latin typeface="華康秀風體W3(P)" panose="03000300000000000000" pitchFamily="66" charset="-120"/>
              <a:ea typeface="華康秀風體W3(P)" panose="030003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17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Ink Free" panose="03080402000500000000" pitchFamily="66" charset="0"/>
              </a:rPr>
              <a:t>THE</a:t>
            </a:r>
            <a:r>
              <a:rPr lang="zh-TW" altLang="en-US" dirty="0" smtClean="0">
                <a:latin typeface="Ink Free" panose="03080402000500000000" pitchFamily="66" charset="0"/>
              </a:rPr>
              <a:t> </a:t>
            </a:r>
            <a:r>
              <a:rPr lang="en-US" altLang="zh-TW" dirty="0" smtClean="0">
                <a:latin typeface="Ink Free" panose="03080402000500000000" pitchFamily="66" charset="0"/>
              </a:rPr>
              <a:t>END</a:t>
            </a:r>
            <a:endParaRPr lang="en-US" altLang="zh-TW" dirty="0">
              <a:latin typeface="Ink Free" panose="03080402000500000000" pitchFamily="66" charset="0"/>
            </a:endParaRPr>
          </a:p>
        </p:txBody>
      </p:sp>
      <p:sp>
        <p:nvSpPr>
          <p:cNvPr id="5" name="內容預留位置 4"/>
          <p:cNvSpPr>
            <a:spLocks noGrp="1"/>
          </p:cNvSpPr>
          <p:nvPr>
            <p:ph idx="1"/>
          </p:nvPr>
        </p:nvSpPr>
        <p:spPr>
          <a:xfrm>
            <a:off x="285619" y="507837"/>
            <a:ext cx="6759125" cy="57150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zh-TW" dirty="0" smtClean="0"/>
          </a:p>
          <a:p>
            <a:pPr marL="0" indent="0" rtl="0">
              <a:buNone/>
            </a:pPr>
            <a:endParaRPr lang="en-US" altLang="zh-TW" dirty="0" smtClean="0"/>
          </a:p>
          <a:p>
            <a:pPr marL="0" indent="0" rtl="0">
              <a:buNone/>
            </a:pPr>
            <a:endParaRPr lang="en-US" altLang="zh-TW" dirty="0" smtClean="0"/>
          </a:p>
          <a:p>
            <a:pPr marL="0" indent="0" rtl="0">
              <a:buNone/>
            </a:pPr>
            <a:endParaRPr lang="en-US" altLang="zh-TW" dirty="0"/>
          </a:p>
          <a:p>
            <a:pPr marL="0" indent="0" rtl="0">
              <a:buNone/>
            </a:pP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1809085" y="1670050"/>
            <a:ext cx="37121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latin typeface="Ink Free" panose="03080402000500000000" pitchFamily="66" charset="0"/>
              </a:rPr>
              <a:t> </a:t>
            </a:r>
            <a:r>
              <a:rPr lang="en-US" altLang="zh-TW" sz="4800" b="1" dirty="0" smtClean="0">
                <a:latin typeface="Ink Free" panose="03080402000500000000" pitchFamily="66" charset="0"/>
              </a:rPr>
              <a:t>Thanks for </a:t>
            </a:r>
            <a:endParaRPr lang="en-US" altLang="zh-TW" sz="4800" b="1" dirty="0">
              <a:latin typeface="Ink Free" panose="03080402000500000000" pitchFamily="66" charset="0"/>
            </a:endParaRPr>
          </a:p>
          <a:p>
            <a:pPr algn="ctr"/>
            <a:r>
              <a:rPr lang="en-US" altLang="zh-TW" sz="4800" b="1" dirty="0">
                <a:latin typeface="Ink Free" panose="03080402000500000000" pitchFamily="66" charset="0"/>
              </a:rPr>
              <a:t>your </a:t>
            </a:r>
          </a:p>
          <a:p>
            <a:pPr algn="ctr"/>
            <a:r>
              <a:rPr lang="en-US" altLang="zh-TW" sz="4800" b="1" dirty="0" smtClean="0">
                <a:latin typeface="Ink Free" panose="03080402000500000000" pitchFamily="66" charset="0"/>
              </a:rPr>
              <a:t>Listening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4026"/>
            <a:ext cx="6464268" cy="4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5"/>
          <p:cNvSpPr txBox="1">
            <a:spLocks/>
          </p:cNvSpPr>
          <p:nvPr/>
        </p:nvSpPr>
        <p:spPr>
          <a:xfrm>
            <a:off x="1114425" y="532428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5400" dirty="0" smtClean="0"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套件</a:t>
            </a:r>
            <a:endParaRPr lang="zh-TW" altLang="en-US" sz="5400" dirty="0">
              <a:latin typeface="華康秀風體W3(P)" panose="03000300000000000000" pitchFamily="66" charset="-120"/>
              <a:ea typeface="華康秀風體W3(P)" panose="03000300000000000000" pitchFamily="66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557336" y="2111125"/>
            <a:ext cx="80343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3">
                    <a:lumMod val="75000"/>
                  </a:schemeClr>
                </a:solidFill>
                <a:latin typeface="Ink Free" pitchFamily="66" charset="0"/>
                <a:ea typeface="華康秀風體W3(P)" panose="03000300000000000000" pitchFamily="66" charset="-120"/>
              </a:rPr>
              <a:t>library(</a:t>
            </a:r>
            <a:r>
              <a:rPr lang="en-US" altLang="zh-TW" sz="3200" b="1" dirty="0" err="1">
                <a:solidFill>
                  <a:schemeClr val="accent3">
                    <a:lumMod val="75000"/>
                  </a:schemeClr>
                </a:solidFill>
                <a:latin typeface="Ink Free" pitchFamily="66" charset="0"/>
                <a:ea typeface="華康秀風體W3(P)" panose="03000300000000000000" pitchFamily="66" charset="-120"/>
              </a:rPr>
              <a:t>lubridate</a:t>
            </a:r>
            <a:r>
              <a:rPr lang="en-US" altLang="zh-TW" sz="3200" b="1" dirty="0">
                <a:solidFill>
                  <a:schemeClr val="accent3">
                    <a:lumMod val="75000"/>
                  </a:schemeClr>
                </a:solidFill>
                <a:latin typeface="Ink Free" pitchFamily="66" charset="0"/>
                <a:ea typeface="華康秀風體W3(P)" panose="03000300000000000000" pitchFamily="66" charset="-120"/>
              </a:rPr>
              <a:t>) </a:t>
            </a:r>
            <a:r>
              <a:rPr lang="en-US" altLang="zh-TW" sz="3200" b="1" dirty="0" smtClean="0">
                <a:solidFill>
                  <a:schemeClr val="accent3">
                    <a:lumMod val="75000"/>
                  </a:schemeClr>
                </a:solidFill>
                <a:latin typeface="Ink Free" pitchFamily="66" charset="0"/>
                <a:ea typeface="華康秀風體W3(P)" panose="03000300000000000000" pitchFamily="66" charset="-120"/>
              </a:rPr>
              <a:t>   # </a:t>
            </a:r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Ink Free" pitchFamily="66" charset="0"/>
                <a:ea typeface="華康秀風體W3(P)" panose="03000300000000000000" pitchFamily="66" charset="-120"/>
              </a:rPr>
              <a:t>處理時間資料</a:t>
            </a:r>
          </a:p>
          <a:p>
            <a:r>
              <a:rPr lang="en-US" altLang="zh-TW" sz="3200" b="1" dirty="0">
                <a:solidFill>
                  <a:schemeClr val="accent3">
                    <a:lumMod val="75000"/>
                  </a:schemeClr>
                </a:solidFill>
                <a:latin typeface="Ink Free" pitchFamily="66" charset="0"/>
                <a:ea typeface="華康秀風體W3(P)" panose="03000300000000000000" pitchFamily="66" charset="-120"/>
              </a:rPr>
              <a:t>library(</a:t>
            </a:r>
            <a:r>
              <a:rPr lang="en-US" altLang="zh-TW" sz="3200" b="1" dirty="0" err="1">
                <a:solidFill>
                  <a:schemeClr val="accent3">
                    <a:lumMod val="75000"/>
                  </a:schemeClr>
                </a:solidFill>
                <a:latin typeface="Ink Free" pitchFamily="66" charset="0"/>
                <a:ea typeface="華康秀風體W3(P)" panose="03000300000000000000" pitchFamily="66" charset="-120"/>
              </a:rPr>
              <a:t>readr</a:t>
            </a:r>
            <a:r>
              <a:rPr lang="en-US" altLang="zh-TW" sz="3200" b="1" dirty="0">
                <a:solidFill>
                  <a:schemeClr val="accent3">
                    <a:lumMod val="75000"/>
                  </a:schemeClr>
                </a:solidFill>
                <a:latin typeface="Ink Free" pitchFamily="66" charset="0"/>
                <a:ea typeface="華康秀風體W3(P)" panose="03000300000000000000" pitchFamily="66" charset="-120"/>
              </a:rPr>
              <a:t>)</a:t>
            </a:r>
          </a:p>
          <a:p>
            <a:r>
              <a:rPr lang="en-US" altLang="zh-TW" sz="3200" b="1" dirty="0">
                <a:solidFill>
                  <a:schemeClr val="accent3">
                    <a:lumMod val="75000"/>
                  </a:schemeClr>
                </a:solidFill>
                <a:latin typeface="Ink Free" pitchFamily="66" charset="0"/>
                <a:ea typeface="華康秀風體W3(P)" panose="03000300000000000000" pitchFamily="66" charset="-120"/>
              </a:rPr>
              <a:t>library(ggplot2)</a:t>
            </a:r>
          </a:p>
          <a:p>
            <a:r>
              <a:rPr lang="en-US" altLang="zh-TW" sz="3200" b="1" dirty="0">
                <a:solidFill>
                  <a:schemeClr val="accent3">
                    <a:lumMod val="75000"/>
                  </a:schemeClr>
                </a:solidFill>
                <a:latin typeface="Ink Free" pitchFamily="66" charset="0"/>
                <a:ea typeface="華康秀風體W3(P)" panose="03000300000000000000" pitchFamily="66" charset="-120"/>
              </a:rPr>
              <a:t>library(maps)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095" y="6414026"/>
            <a:ext cx="6464268" cy="4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1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altLang="zh-TW" sz="4800" dirty="0" smtClean="0">
                <a:latin typeface="Ink Free" pitchFamily="66" charset="0"/>
                <a:ea typeface="華康秀風體W3(P)" panose="03000300000000000000" pitchFamily="66" charset="-120"/>
              </a:rPr>
              <a:t>library(</a:t>
            </a:r>
            <a:r>
              <a:rPr lang="en-US" altLang="zh-TW" sz="4800" dirty="0" err="1" smtClean="0">
                <a:latin typeface="Ink Free" pitchFamily="66" charset="0"/>
                <a:ea typeface="華康秀風體W3(P)" panose="03000300000000000000" pitchFamily="66" charset="-120"/>
              </a:rPr>
              <a:t>lubridate</a:t>
            </a:r>
            <a:r>
              <a:rPr lang="en-US" altLang="zh-TW" sz="4800" dirty="0" smtClean="0">
                <a:latin typeface="Ink Free" pitchFamily="66" charset="0"/>
                <a:ea typeface="華康秀風體W3(P)" panose="03000300000000000000" pitchFamily="66" charset="-120"/>
              </a:rPr>
              <a:t>)</a:t>
            </a:r>
            <a:endParaRPr lang="zh-TW" altLang="en-US" sz="4800" dirty="0"/>
          </a:p>
        </p:txBody>
      </p:sp>
      <p:pic>
        <p:nvPicPr>
          <p:cNvPr id="1026" name="Picture 2" descr="C:\Users\09520\OneDrive\文件\159299229828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312" y="2656293"/>
            <a:ext cx="7781744" cy="202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698" y="6414026"/>
            <a:ext cx="6464268" cy="4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004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latin typeface="Ink Free" pitchFamily="66" charset="0"/>
                <a:ea typeface="華康秀風體W3(P)" panose="03000300000000000000" pitchFamily="66" charset="-120"/>
              </a:rPr>
              <a:t>library(ggplot2)</a:t>
            </a:r>
            <a:endParaRPr lang="en-US" altLang="zh-TW" sz="4800" dirty="0">
              <a:latin typeface="Ink Free" pitchFamily="66" charset="0"/>
              <a:ea typeface="華康秀風體W3(P)" panose="03000300000000000000" pitchFamily="66" charset="-120"/>
            </a:endParaRPr>
          </a:p>
        </p:txBody>
      </p:sp>
      <p:pic>
        <p:nvPicPr>
          <p:cNvPr id="2050" name="Picture 2" descr="C:\Users\09520\OneDrive\文件\15929926077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00" y="2038662"/>
            <a:ext cx="11461750" cy="201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69936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7" y="13061"/>
            <a:ext cx="11170433" cy="60448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9631" y="227378"/>
            <a:ext cx="2562219" cy="3244485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全球</a:t>
            </a:r>
            <a:r>
              <a:rPr lang="en-US" altLang="zh-TW" sz="4000" dirty="0" smtClean="0"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/>
            </a:r>
            <a:br>
              <a:rPr lang="en-US" altLang="zh-TW" sz="4000" dirty="0" smtClean="0">
                <a:latin typeface="華康秀風體W3(P)" panose="03000300000000000000" pitchFamily="66" charset="-120"/>
                <a:ea typeface="華康秀風體W3(P)" panose="03000300000000000000" pitchFamily="66" charset="-120"/>
              </a:rPr>
            </a:br>
            <a:r>
              <a:rPr lang="zh-TW" altLang="en-US" sz="4000" dirty="0" smtClean="0"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感染人</a:t>
            </a:r>
            <a:r>
              <a:rPr lang="zh-TW" altLang="en-US" sz="4000" dirty="0"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數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25" y="6414026"/>
            <a:ext cx="6464268" cy="4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7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61" y="13058"/>
            <a:ext cx="11081963" cy="638773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9631" y="227378"/>
            <a:ext cx="2376482" cy="3244485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當天</a:t>
            </a:r>
            <a:r>
              <a:rPr lang="en-US" altLang="zh-TW" sz="4000" dirty="0" smtClean="0"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/>
            </a:r>
            <a:br>
              <a:rPr lang="en-US" altLang="zh-TW" sz="4000" dirty="0" smtClean="0">
                <a:latin typeface="華康秀風體W3(P)" panose="03000300000000000000" pitchFamily="66" charset="-120"/>
                <a:ea typeface="華康秀風體W3(P)" panose="03000300000000000000" pitchFamily="66" charset="-120"/>
              </a:rPr>
            </a:br>
            <a:r>
              <a:rPr lang="zh-TW" altLang="en-US" sz="4000" dirty="0" smtClean="0"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感染人</a:t>
            </a:r>
            <a:r>
              <a:rPr lang="zh-TW" altLang="en-US" sz="4000" dirty="0"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數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05" y="6414026"/>
            <a:ext cx="6464268" cy="4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1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72" y="312612"/>
            <a:ext cx="11553055" cy="6231063"/>
          </a:xfrm>
          <a:prstGeom prst="rect">
            <a:avLst/>
          </a:prstGeom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世界每周感染人數</a:t>
            </a:r>
            <a:endParaRPr lang="zh-TW" altLang="en-US" sz="4000" dirty="0">
              <a:latin typeface="華康秀風體W3(P)" panose="03000300000000000000" pitchFamily="66" charset="-120"/>
              <a:ea typeface="華康秀風體W3(P)" panose="03000300000000000000" pitchFamily="66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66" y="6414026"/>
            <a:ext cx="6464268" cy="4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27" y="312612"/>
            <a:ext cx="11512745" cy="6231063"/>
          </a:xfrm>
          <a:prstGeom prst="rect">
            <a:avLst/>
          </a:prstGeom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152525" y="503853"/>
            <a:ext cx="9601200" cy="1142385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各個國家每日</a:t>
            </a:r>
            <a:r>
              <a:rPr lang="zh-TW" altLang="en-US" sz="4000" dirty="0" smtClean="0"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感染</a:t>
            </a:r>
            <a:r>
              <a:rPr lang="zh-TW" altLang="en-US" sz="4000" dirty="0" smtClean="0"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人數</a:t>
            </a:r>
            <a:r>
              <a:rPr lang="en-US" altLang="zh-TW" sz="4000" dirty="0" smtClean="0"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(</a:t>
            </a:r>
            <a:r>
              <a:rPr lang="zh-TW" altLang="en-US" sz="4000" dirty="0" smtClean="0"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台灣</a:t>
            </a:r>
            <a:r>
              <a:rPr lang="en-US" altLang="zh-TW" sz="4000" dirty="0" smtClean="0"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)</a:t>
            </a:r>
            <a:endParaRPr lang="zh-TW" altLang="en-US" sz="4000" dirty="0">
              <a:latin typeface="華康秀風體W3(P)" panose="03000300000000000000" pitchFamily="66" charset="-120"/>
              <a:ea typeface="華康秀風體W3(P)" panose="03000300000000000000" pitchFamily="66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668" y="6414026"/>
            <a:ext cx="6464268" cy="4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5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6" y="312612"/>
            <a:ext cx="11500727" cy="623106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529636" y="4905380"/>
            <a:ext cx="2746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accent1">
                    <a:lumMod val="75000"/>
                  </a:schemeClr>
                </a:solidFill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每</a:t>
            </a:r>
            <a:r>
              <a:rPr lang="zh-TW" altLang="en-US" sz="3200" b="1" dirty="0" smtClean="0">
                <a:solidFill>
                  <a:schemeClr val="accent1">
                    <a:lumMod val="75000"/>
                  </a:schemeClr>
                </a:solidFill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日感染人數</a:t>
            </a:r>
            <a:endParaRPr lang="zh-TW" altLang="en-US" sz="3200" b="1" dirty="0">
              <a:solidFill>
                <a:schemeClr val="accent1">
                  <a:lumMod val="75000"/>
                </a:schemeClr>
              </a:solidFill>
              <a:latin typeface="華康秀風體W3(P)" panose="03000300000000000000" pitchFamily="66" charset="-120"/>
              <a:ea typeface="華康秀風體W3(P)" panose="03000300000000000000" pitchFamily="66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529636" y="1215775"/>
            <a:ext cx="2375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總</a:t>
            </a:r>
            <a:r>
              <a:rPr lang="zh-TW" altLang="en-US" sz="3200" b="1" dirty="0" smtClean="0">
                <a:solidFill>
                  <a:schemeClr val="accent3">
                    <a:lumMod val="75000"/>
                  </a:schemeClr>
                </a:solidFill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感染人數</a:t>
            </a:r>
            <a:endParaRPr lang="zh-TW" altLang="en-US" sz="3200" b="1" dirty="0">
              <a:solidFill>
                <a:schemeClr val="accent3">
                  <a:lumMod val="75000"/>
                </a:schemeClr>
              </a:solidFill>
              <a:latin typeface="華康秀風體W3(P)" panose="03000300000000000000" pitchFamily="66" charset="-120"/>
              <a:ea typeface="華康秀風體W3(P)" panose="03000300000000000000" pitchFamily="66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95" y="6414026"/>
            <a:ext cx="6464268" cy="4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16308520_TF03031015.potx" id="{BF811ECD-E1BE-401A-A894-0A76B7AE0225}" vid="{B4976558-16A3-4184-95EE-E77E856A39AA}"/>
    </a:ext>
  </a:extLst>
</a:theme>
</file>

<file path=ppt/theme/theme2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商務菱格線條簡報 (寬螢幕)</Template>
  <TotalTime>12745</TotalTime>
  <Words>235</Words>
  <Application>Microsoft Office PowerPoint</Application>
  <PresentationFormat>自訂</PresentationFormat>
  <Paragraphs>36</Paragraphs>
  <Slides>11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菱格線條 16x9</vt:lpstr>
      <vt:lpstr> R Language Design  Final Project  </vt:lpstr>
      <vt:lpstr>PowerPoint 簡報</vt:lpstr>
      <vt:lpstr>library(lubridate)</vt:lpstr>
      <vt:lpstr>library(ggplot2)</vt:lpstr>
      <vt:lpstr>全球 感染人數</vt:lpstr>
      <vt:lpstr>當天 感染人數</vt:lpstr>
      <vt:lpstr>世界每周感染人數</vt:lpstr>
      <vt:lpstr>各個國家每日感染人數(台灣)</vt:lpstr>
      <vt:lpstr>PowerPoint 簡報</vt:lpstr>
      <vt:lpstr>PowerPoint 簡報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</dc:title>
  <dc:creator>Janine Kuo</dc:creator>
  <cp:lastModifiedBy>許峯僑</cp:lastModifiedBy>
  <cp:revision>180</cp:revision>
  <dcterms:created xsi:type="dcterms:W3CDTF">2020-03-11T09:42:30Z</dcterms:created>
  <dcterms:modified xsi:type="dcterms:W3CDTF">2020-06-24T09:57:51Z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