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62" r:id="rId4"/>
    <p:sldId id="263" r:id="rId5"/>
    <p:sldId id="264" r:id="rId6"/>
    <p:sldId id="259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8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6C341-A9D5-45F0-87AD-C49963B54F78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3F08B-1C2D-4B8B-8A0D-9F091B22E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689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3DC7C-2C7D-4389-8B77-970815BA3A5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972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3DC7C-2C7D-4389-8B77-970815BA3A5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037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3DC7C-2C7D-4389-8B77-970815BA3A5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706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163FD7A8-E90C-4F2D-85A0-4B67D1A3BDC4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A2227BF3-8A1C-46E8-88BF-9A4250EA07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D7A8-E90C-4F2D-85A0-4B67D1A3BDC4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7BF3-8A1C-46E8-88BF-9A4250EA07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D7A8-E90C-4F2D-85A0-4B67D1A3BDC4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7BF3-8A1C-46E8-88BF-9A4250EA07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2A4E-515F-4398-9C90-3700959C6E60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CBE0-BAA6-4AFB-A06E-3330840502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44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63FD7A8-E90C-4F2D-85A0-4B67D1A3BDC4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2227BF3-8A1C-46E8-88BF-9A4250EA07B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163FD7A8-E90C-4F2D-85A0-4B67D1A3BDC4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A2227BF3-8A1C-46E8-88BF-9A4250EA07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D7A8-E90C-4F2D-85A0-4B67D1A3BDC4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7BF3-8A1C-46E8-88BF-9A4250EA07B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D7A8-E90C-4F2D-85A0-4B67D1A3BDC4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7BF3-8A1C-46E8-88BF-9A4250EA07B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63FD7A8-E90C-4F2D-85A0-4B67D1A3BDC4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2227BF3-8A1C-46E8-88BF-9A4250EA07B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D7A8-E90C-4F2D-85A0-4B67D1A3BDC4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7BF3-8A1C-46E8-88BF-9A4250EA07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63FD7A8-E90C-4F2D-85A0-4B67D1A3BDC4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2227BF3-8A1C-46E8-88BF-9A4250EA07B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63FD7A8-E90C-4F2D-85A0-4B67D1A3BDC4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2227BF3-8A1C-46E8-88BF-9A4250EA07B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63FD7A8-E90C-4F2D-85A0-4B67D1A3BDC4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2227BF3-8A1C-46E8-88BF-9A4250EA07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383868" y="1349897"/>
            <a:ext cx="54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smtClean="0">
                <a:latin typeface="AR BERKLEY" pitchFamily="2" charset="0"/>
              </a:rPr>
              <a:t>Plagiarism</a:t>
            </a:r>
            <a:r>
              <a:rPr lang="zh-TW" altLang="en-US" sz="4000" b="1" dirty="0" smtClean="0">
                <a:latin typeface="AR BERKLEY" pitchFamily="2" charset="0"/>
              </a:rPr>
              <a:t> </a:t>
            </a:r>
            <a:r>
              <a:rPr lang="en-US" altLang="zh-TW" sz="4000" b="1" dirty="0" smtClean="0">
                <a:latin typeface="AR BERKLEY" pitchFamily="2" charset="0"/>
              </a:rPr>
              <a:t>detection</a:t>
            </a:r>
            <a:endParaRPr lang="en-US" altLang="zh-TW" sz="4000" dirty="0">
              <a:latin typeface="AR BERKLEY" pitchFamily="2" charset="0"/>
            </a:endParaRPr>
          </a:p>
          <a:p>
            <a:endParaRPr lang="zh-TW" altLang="en-US" sz="4000" b="1" dirty="0">
              <a:latin typeface="yuweif" pitchFamily="2" charset="-120"/>
              <a:ea typeface="yuweif" pitchFamily="2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831435" y="2115324"/>
            <a:ext cx="8404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dirty="0">
                <a:latin typeface="yuweif" pitchFamily="2" charset="-120"/>
                <a:ea typeface="yuweif" pitchFamily="2" charset="-120"/>
              </a:rPr>
              <a:t>R</a:t>
            </a:r>
            <a:endParaRPr lang="zh-TW" altLang="en-US" sz="8000" dirty="0">
              <a:latin typeface="yuweif" pitchFamily="2" charset="-120"/>
              <a:ea typeface="yuweif" pitchFamily="2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444208" y="3813888"/>
            <a:ext cx="1249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資訊三甲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10627149</a:t>
            </a: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許峯僑</a:t>
            </a:r>
          </a:p>
        </p:txBody>
      </p:sp>
    </p:spTree>
    <p:extLst>
      <p:ext uri="{BB962C8B-B14F-4D97-AF65-F5344CB8AC3E}">
        <p14:creationId xmlns:p14="http://schemas.microsoft.com/office/powerpoint/2010/main" val="29980688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09520\OneDrive\文件\159145758687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218" y="519522"/>
            <a:ext cx="5616624" cy="385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554338" y="1537172"/>
            <a:ext cx="4536504" cy="108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691681" y="603580"/>
            <a:ext cx="445987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新增一個資料夾存放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R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程式切開的檔案</a:t>
            </a:r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4139952" y="522982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3419872" y="903663"/>
            <a:ext cx="432048" cy="633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09520\OneDrive\文件\159145760316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3453904" y="1761660"/>
            <a:ext cx="3276364" cy="110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1907704" y="1302384"/>
            <a:ext cx="3568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Output_File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內包含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個資料夾</a:t>
            </a:r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57801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="" xmlns:a16="http://schemas.microsoft.com/office/drawing/2014/main" id="{137F1B2F-A4A7-814C-A9C3-441976DF06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" t="1744" r="30444"/>
          <a:stretch/>
        </p:blipFill>
        <p:spPr>
          <a:xfrm>
            <a:off x="-1518552" y="-127374"/>
            <a:ext cx="6609084" cy="5270874"/>
          </a:xfrm>
          <a:prstGeom prst="parallelogram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="" xmlns:a16="http://schemas.microsoft.com/office/drawing/2014/main" id="{0F513FF5-8483-D846-A4D5-DA887ECEC5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" r="22120"/>
          <a:stretch/>
        </p:blipFill>
        <p:spPr>
          <a:xfrm>
            <a:off x="3851920" y="-127374"/>
            <a:ext cx="7152124" cy="5270874"/>
          </a:xfrm>
          <a:prstGeom prst="parallelogram">
            <a:avLst/>
          </a:prstGeom>
          <a:ln>
            <a:solidFill>
              <a:schemeClr val="tx1"/>
            </a:solidFill>
          </a:ln>
        </p:spPr>
      </p:pic>
      <p:sp>
        <p:nvSpPr>
          <p:cNvPr id="15" name="文字方塊 14">
            <a:extLst>
              <a:ext uri="{FF2B5EF4-FFF2-40B4-BE49-F238E27FC236}">
                <a16:creationId xmlns="" xmlns:a16="http://schemas.microsoft.com/office/drawing/2014/main" id="{4312AFB6-4230-D842-906C-AEFCB3C0C92A}"/>
              </a:ext>
            </a:extLst>
          </p:cNvPr>
          <p:cNvSpPr txBox="1"/>
          <p:nvPr/>
        </p:nvSpPr>
        <p:spPr>
          <a:xfrm>
            <a:off x="5364087" y="2355726"/>
            <a:ext cx="3888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6000" dirty="0" smtClean="0">
                <a:latin typeface="yuweif" panose="02000603000000000000" pitchFamily="2" charset="-120"/>
                <a:ea typeface="yuweif" panose="02000603000000000000" pitchFamily="2" charset="-120"/>
              </a:rPr>
              <a:t>註解程式</a:t>
            </a:r>
            <a:endParaRPr kumimoji="1" lang="zh-TW" altLang="en-US" sz="6000" dirty="0">
              <a:latin typeface="yuweif" panose="02000603000000000000" pitchFamily="2" charset="-120"/>
              <a:ea typeface="yuweif" panose="02000603000000000000" pitchFamily="2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="" xmlns:a16="http://schemas.microsoft.com/office/drawing/2014/main" id="{D0037509-42F8-0442-9B7B-3E10C35733CD}"/>
              </a:ext>
            </a:extLst>
          </p:cNvPr>
          <p:cNvSpPr txBox="1"/>
          <p:nvPr/>
        </p:nvSpPr>
        <p:spPr>
          <a:xfrm>
            <a:off x="6910642" y="627534"/>
            <a:ext cx="7953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0" dirty="0">
                <a:solidFill>
                  <a:schemeClr val="bg1"/>
                </a:solidFill>
                <a:latin typeface="yuweif" panose="02000603000000000000" pitchFamily="2" charset="-120"/>
                <a:ea typeface="yuweif" panose="02000603000000000000" pitchFamily="2" charset="-120"/>
              </a:rPr>
              <a:t>圳</a:t>
            </a:r>
            <a:endParaRPr kumimoji="1" lang="zh-TW" altLang="en-US" sz="8000" dirty="0">
              <a:solidFill>
                <a:schemeClr val="bg1"/>
              </a:solidFill>
              <a:latin typeface="yuweif" panose="02000603000000000000" pitchFamily="2" charset="-120"/>
              <a:ea typeface="yuweif" panose="02000603000000000000" pitchFamily="2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="" xmlns:a16="http://schemas.microsoft.com/office/drawing/2014/main" id="{4312AFB6-4230-D842-906C-AEFCB3C0C92A}"/>
              </a:ext>
            </a:extLst>
          </p:cNvPr>
          <p:cNvSpPr txBox="1"/>
          <p:nvPr/>
        </p:nvSpPr>
        <p:spPr>
          <a:xfrm>
            <a:off x="1043608" y="288860"/>
            <a:ext cx="3888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6000" dirty="0">
                <a:latin typeface="yuweif" panose="02000603000000000000" pitchFamily="2" charset="-120"/>
                <a:ea typeface="yuweif" panose="02000603000000000000" pitchFamily="2" charset="-120"/>
              </a:rPr>
              <a:t>主要</a:t>
            </a:r>
            <a:r>
              <a:rPr kumimoji="1" lang="zh-TW" altLang="en-US" sz="6000" dirty="0" smtClean="0">
                <a:latin typeface="yuweif" panose="02000603000000000000" pitchFamily="2" charset="-120"/>
                <a:ea typeface="yuweif" panose="02000603000000000000" pitchFamily="2" charset="-120"/>
              </a:rPr>
              <a:t>程式</a:t>
            </a:r>
            <a:endParaRPr kumimoji="1" lang="zh-TW" altLang="en-US" sz="6000" dirty="0">
              <a:latin typeface="yuweif" panose="02000603000000000000" pitchFamily="2" charset="-120"/>
              <a:ea typeface="yuweif" panose="02000603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06105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邊形 1">
            <a:extLst>
              <a:ext uri="{FF2B5EF4-FFF2-40B4-BE49-F238E27FC236}">
                <a16:creationId xmlns="" xmlns:a16="http://schemas.microsoft.com/office/drawing/2014/main" id="{953C856D-4F76-D24C-B335-3B4832F9118E}"/>
              </a:ext>
            </a:extLst>
          </p:cNvPr>
          <p:cNvSpPr/>
          <p:nvPr/>
        </p:nvSpPr>
        <p:spPr>
          <a:xfrm>
            <a:off x="3923928" y="1"/>
            <a:ext cx="7560840" cy="5143500"/>
          </a:xfrm>
          <a:prstGeom prst="parallelogram">
            <a:avLst/>
          </a:prstGeom>
          <a:solidFill>
            <a:schemeClr val="bg1"/>
          </a:solidFill>
          <a:ln w="38100">
            <a:solidFill>
              <a:srgbClr val="749EC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="" xmlns:a16="http://schemas.microsoft.com/office/drawing/2014/main" id="{3622EA17-2121-204B-8BE9-AB4EB8C4C460}"/>
              </a:ext>
            </a:extLst>
          </p:cNvPr>
          <p:cNvSpPr txBox="1"/>
          <p:nvPr/>
        </p:nvSpPr>
        <p:spPr>
          <a:xfrm>
            <a:off x="4932040" y="1304523"/>
            <a:ext cx="40110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刪去註解程式後的主要程式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以四種方式進行切割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分別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切割出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個不同的資料夾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zh-TW" sz="2000" b="1" dirty="0" err="1" smtClean="0">
                <a:latin typeface="微軟正黑體" pitchFamily="34" charset="-120"/>
                <a:ea typeface="微軟正黑體" pitchFamily="34" charset="-120"/>
              </a:rPr>
              <a:t>Class_code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zh-TW" sz="2000" b="1" dirty="0" err="1" smtClean="0">
                <a:latin typeface="微軟正黑體" pitchFamily="34" charset="-120"/>
                <a:ea typeface="微軟正黑體" pitchFamily="34" charset="-120"/>
              </a:rPr>
              <a:t>Int_code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zh-TW" sz="2000" b="1" dirty="0" err="1" smtClean="0">
                <a:latin typeface="微軟正黑體" pitchFamily="34" charset="-120"/>
                <a:ea typeface="微軟正黑體" pitchFamily="34" charset="-120"/>
              </a:rPr>
              <a:t>Token_code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zh-TW" sz="2000" b="1" dirty="0" err="1" smtClean="0">
                <a:latin typeface="微軟正黑體" pitchFamily="34" charset="-120"/>
                <a:ea typeface="微軟正黑體" pitchFamily="34" charset="-120"/>
              </a:rPr>
              <a:t>Void_code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="" xmlns:a16="http://schemas.microsoft.com/office/drawing/2014/main" id="{137F1B2F-A4A7-814C-A9C3-441976DF06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" t="1744" r="30444"/>
          <a:stretch/>
        </p:blipFill>
        <p:spPr>
          <a:xfrm>
            <a:off x="-1518552" y="-127374"/>
            <a:ext cx="6609084" cy="5270874"/>
          </a:xfrm>
          <a:prstGeom prst="parallelogram">
            <a:avLst/>
          </a:prstGeom>
          <a:ln>
            <a:solidFill>
              <a:schemeClr val="tx1"/>
            </a:solidFill>
          </a:ln>
        </p:spPr>
      </p:pic>
      <p:sp>
        <p:nvSpPr>
          <p:cNvPr id="21" name="文字方塊 20">
            <a:extLst>
              <a:ext uri="{FF2B5EF4-FFF2-40B4-BE49-F238E27FC236}">
                <a16:creationId xmlns="" xmlns:a16="http://schemas.microsoft.com/office/drawing/2014/main" id="{4312AFB6-4230-D842-906C-AEFCB3C0C92A}"/>
              </a:ext>
            </a:extLst>
          </p:cNvPr>
          <p:cNvSpPr txBox="1"/>
          <p:nvPr/>
        </p:nvSpPr>
        <p:spPr>
          <a:xfrm>
            <a:off x="1043608" y="288860"/>
            <a:ext cx="3888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6000" dirty="0">
                <a:latin typeface="yuweif" panose="02000603000000000000" pitchFamily="2" charset="-120"/>
                <a:ea typeface="yuweif" panose="02000603000000000000" pitchFamily="2" charset="-120"/>
              </a:rPr>
              <a:t>主要</a:t>
            </a:r>
            <a:r>
              <a:rPr kumimoji="1" lang="zh-TW" altLang="en-US" sz="6000" dirty="0" smtClean="0">
                <a:latin typeface="yuweif" panose="02000603000000000000" pitchFamily="2" charset="-120"/>
                <a:ea typeface="yuweif" panose="02000603000000000000" pitchFamily="2" charset="-120"/>
              </a:rPr>
              <a:t>程式</a:t>
            </a:r>
            <a:endParaRPr kumimoji="1" lang="zh-TW" altLang="en-US" sz="6000" dirty="0">
              <a:latin typeface="yuweif" panose="02000603000000000000" pitchFamily="2" charset="-120"/>
              <a:ea typeface="yuweif" panose="02000603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63095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邊形 21">
            <a:extLst>
              <a:ext uri="{FF2B5EF4-FFF2-40B4-BE49-F238E27FC236}">
                <a16:creationId xmlns="" xmlns:a16="http://schemas.microsoft.com/office/drawing/2014/main" id="{67E3E55C-4339-A944-82FE-366C3C579F5A}"/>
              </a:ext>
            </a:extLst>
          </p:cNvPr>
          <p:cNvSpPr/>
          <p:nvPr/>
        </p:nvSpPr>
        <p:spPr>
          <a:xfrm>
            <a:off x="-2916833" y="1739"/>
            <a:ext cx="7886207" cy="5141761"/>
          </a:xfrm>
          <a:prstGeom prst="parallelogram">
            <a:avLst/>
          </a:prstGeom>
          <a:solidFill>
            <a:schemeClr val="bg1"/>
          </a:solidFill>
          <a:ln w="38100">
            <a:solidFill>
              <a:srgbClr val="749EC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="" xmlns:a16="http://schemas.microsoft.com/office/drawing/2014/main" id="{0F513FF5-8483-D846-A4D5-DA887ECEC5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" r="22120"/>
          <a:stretch/>
        </p:blipFill>
        <p:spPr>
          <a:xfrm>
            <a:off x="3851920" y="-127374"/>
            <a:ext cx="7152124" cy="5270874"/>
          </a:xfrm>
          <a:prstGeom prst="parallelogram">
            <a:avLst/>
          </a:prstGeom>
          <a:ln>
            <a:solidFill>
              <a:schemeClr val="tx1"/>
            </a:solidFill>
          </a:ln>
        </p:spPr>
      </p:pic>
      <p:sp>
        <p:nvSpPr>
          <p:cNvPr id="14" name="文字方塊 13">
            <a:extLst>
              <a:ext uri="{FF2B5EF4-FFF2-40B4-BE49-F238E27FC236}">
                <a16:creationId xmlns="" xmlns:a16="http://schemas.microsoft.com/office/drawing/2014/main" id="{4312AFB6-4230-D842-906C-AEFCB3C0C92A}"/>
              </a:ext>
            </a:extLst>
          </p:cNvPr>
          <p:cNvSpPr txBox="1"/>
          <p:nvPr/>
        </p:nvSpPr>
        <p:spPr>
          <a:xfrm>
            <a:off x="5364087" y="2355726"/>
            <a:ext cx="3888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6000" dirty="0" smtClean="0">
                <a:latin typeface="yuweif" panose="02000603000000000000" pitchFamily="2" charset="-120"/>
                <a:ea typeface="yuweif" panose="02000603000000000000" pitchFamily="2" charset="-120"/>
              </a:rPr>
              <a:t>註解程式</a:t>
            </a:r>
            <a:endParaRPr kumimoji="1" lang="zh-TW" altLang="en-US" sz="6000" dirty="0">
              <a:latin typeface="yuweif" panose="02000603000000000000" pitchFamily="2" charset="-120"/>
              <a:ea typeface="yuweif" panose="02000603000000000000" pitchFamily="2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="" xmlns:a16="http://schemas.microsoft.com/office/drawing/2014/main" id="{3622EA17-2121-204B-8BE9-AB4EB8C4C460}"/>
              </a:ext>
            </a:extLst>
          </p:cNvPr>
          <p:cNvSpPr txBox="1"/>
          <p:nvPr/>
        </p:nvSpPr>
        <p:spPr>
          <a:xfrm>
            <a:off x="251520" y="1419622"/>
            <a:ext cx="4011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將註解部分儲存在一個資料夾中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當程式判斷疑似抄襲時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查看是否註解相同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28619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09520\Downloads\Untitled Diagram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12580"/>
            <a:ext cx="3456384" cy="492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115616" y="320862"/>
            <a:ext cx="2736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 smtClean="0">
                <a:latin typeface="yuweif" pitchFamily="2" charset="-120"/>
                <a:ea typeface="yuweif" pitchFamily="2" charset="-120"/>
              </a:rPr>
              <a:t>流程圖</a:t>
            </a:r>
            <a:endParaRPr lang="zh-TW" altLang="en-US" sz="6000" dirty="0">
              <a:latin typeface="yuweif" pitchFamily="2" charset="-120"/>
              <a:ea typeface="yuweif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57801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1041</TotalTime>
  <Words>82</Words>
  <Application>Microsoft Office PowerPoint</Application>
  <PresentationFormat>如螢幕大小 (16:9)</PresentationFormat>
  <Paragraphs>26</Paragraphs>
  <Slides>6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壁窗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許峯僑</dc:creator>
  <cp:lastModifiedBy>許峯僑</cp:lastModifiedBy>
  <cp:revision>15</cp:revision>
  <dcterms:created xsi:type="dcterms:W3CDTF">2020-06-06T14:34:55Z</dcterms:created>
  <dcterms:modified xsi:type="dcterms:W3CDTF">2020-11-20T11:19:26Z</dcterms:modified>
</cp:coreProperties>
</file>