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kumar, Kasthuri" userId="e4532600-64ce-4806-b26f-49c0d1a0c7f8" providerId="ADAL" clId="{11887570-F428-467A-9139-EAA31342379D}"/>
    <pc:docChg chg="custSel modSld">
      <pc:chgData name="Sakthikumar, Kasthuri" userId="e4532600-64ce-4806-b26f-49c0d1a0c7f8" providerId="ADAL" clId="{11887570-F428-467A-9139-EAA31342379D}" dt="2024-05-07T20:16:30.160" v="7" actId="20577"/>
      <pc:docMkLst>
        <pc:docMk/>
      </pc:docMkLst>
      <pc:sldChg chg="modSp mod">
        <pc:chgData name="Sakthikumar, Kasthuri" userId="e4532600-64ce-4806-b26f-49c0d1a0c7f8" providerId="ADAL" clId="{11887570-F428-467A-9139-EAA31342379D}" dt="2024-05-07T20:16:30.160" v="7" actId="20577"/>
        <pc:sldMkLst>
          <pc:docMk/>
          <pc:sldMk cId="83929323" sldId="256"/>
        </pc:sldMkLst>
        <pc:spChg chg="mod">
          <ac:chgData name="Sakthikumar, Kasthuri" userId="e4532600-64ce-4806-b26f-49c0d1a0c7f8" providerId="ADAL" clId="{11887570-F428-467A-9139-EAA31342379D}" dt="2024-05-07T20:16:30.160" v="7" actId="20577"/>
          <ac:spMkLst>
            <pc:docMk/>
            <pc:sldMk cId="83929323" sldId="256"/>
            <ac:spMk id="2" creationId="{EC7368FF-5DF3-4A71-9905-800367483C36}"/>
          </ac:spMkLst>
        </pc:spChg>
      </pc:sldChg>
    </pc:docChg>
  </pc:docChgLst>
  <pc:docChgLst>
    <pc:chgData name="Dhanuka, Priyansh" userId="cc4bc335-7283-4e10-b5ed-5ef9b84ebf3b" providerId="ADAL" clId="{5FA1613E-ED40-48B0-BC5D-BD38CA54B2D0}"/>
    <pc:docChg chg="modSld">
      <pc:chgData name="Dhanuka, Priyansh" userId="cc4bc335-7283-4e10-b5ed-5ef9b84ebf3b" providerId="ADAL" clId="{5FA1613E-ED40-48B0-BC5D-BD38CA54B2D0}" dt="2024-06-04T23:43:02.145" v="52" actId="20577"/>
      <pc:docMkLst>
        <pc:docMk/>
      </pc:docMkLst>
      <pc:sldChg chg="modSp mod">
        <pc:chgData name="Dhanuka, Priyansh" userId="cc4bc335-7283-4e10-b5ed-5ef9b84ebf3b" providerId="ADAL" clId="{5FA1613E-ED40-48B0-BC5D-BD38CA54B2D0}" dt="2024-06-04T23:43:02.145" v="52" actId="20577"/>
        <pc:sldMkLst>
          <pc:docMk/>
          <pc:sldMk cId="83929323" sldId="256"/>
        </pc:sldMkLst>
        <pc:spChg chg="mod">
          <ac:chgData name="Dhanuka, Priyansh" userId="cc4bc335-7283-4e10-b5ed-5ef9b84ebf3b" providerId="ADAL" clId="{5FA1613E-ED40-48B0-BC5D-BD38CA54B2D0}" dt="2024-06-04T23:43:02.145" v="52" actId="20577"/>
          <ac:spMkLst>
            <pc:docMk/>
            <pc:sldMk cId="83929323" sldId="256"/>
            <ac:spMk id="3" creationId="{FD71CCE2-1D5C-4234-859A-3933E009AC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59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59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68FF-5DF3-4A71-9905-80036748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4202"/>
            <a:ext cx="9418320" cy="1906398"/>
          </a:xfrm>
        </p:spPr>
        <p:txBody>
          <a:bodyPr>
            <a:normAutofit fontScale="90000"/>
          </a:bodyPr>
          <a:lstStyle/>
          <a:p>
            <a:r>
              <a:rPr lang="en-US" dirty="0"/>
              <a:t>IB </a:t>
            </a:r>
            <a:r>
              <a:rPr lang="en-US"/>
              <a:t>Computer Science SL/HL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1CCE2-1D5C-4234-859A-3933E009A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End Project Presentation</a:t>
            </a:r>
          </a:p>
          <a:p>
            <a:r>
              <a:rPr lang="en-US" dirty="0"/>
              <a:t>Project Name: </a:t>
            </a:r>
            <a:r>
              <a:rPr lang="en-US" dirty="0" err="1"/>
              <a:t>GroceryGrove</a:t>
            </a:r>
            <a:r>
              <a:rPr lang="en-US" dirty="0"/>
              <a:t> Website</a:t>
            </a:r>
          </a:p>
          <a:p>
            <a:r>
              <a:rPr lang="en-US" dirty="0"/>
              <a:t>Student Names: Priyansh Dhanuka, </a:t>
            </a:r>
            <a:r>
              <a:rPr lang="en-US" dirty="0" err="1"/>
              <a:t>Attiyah</a:t>
            </a:r>
            <a:r>
              <a:rPr lang="en-US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839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718-9348-40EC-B974-0BBEE9B2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A9B6-EFEC-4D72-AEC8-27A4EC82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Success Criteria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16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IB Computer Science SL/HL</vt:lpstr>
      <vt:lpstr>Project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Computer Science</dc:title>
  <dc:creator>Sakthikumar, Kasthuri</dc:creator>
  <cp:lastModifiedBy>Dhanuka, Priyansh</cp:lastModifiedBy>
  <cp:revision>1</cp:revision>
  <dcterms:created xsi:type="dcterms:W3CDTF">2024-05-07T20:13:18Z</dcterms:created>
  <dcterms:modified xsi:type="dcterms:W3CDTF">2024-06-04T23:43:06Z</dcterms:modified>
</cp:coreProperties>
</file>