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18593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18593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3185938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3185938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3185938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3185938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31859382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3185938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3185938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3185938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31859382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31859382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185938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185938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codeproject.com/Articles/5270244/Training-a-Custom-Model-with-OpenCV-and-ImageAI" TargetMode="External"/><Relationship Id="rId5" Type="http://schemas.openxmlformats.org/officeDocument/2006/relationships/hyperlink" Target="https://www.kaggle.com/datasets/valentynsichkar/yolo-coco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AlertBell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Ayush and Yanda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ring knockoff…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allows you to monitor a </a:t>
            </a:r>
            <a:r>
              <a:rPr lang="en"/>
              <a:t>given area with a camera. Sends alert to user when a target object is detected (like a person).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Useful for monitoring restricted or off-limits 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Useful for maintaining productivity.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508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UI, we are using Tkinter.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Saves a desired vision target and receiver email to local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Performs input validation to affirm that the vision target and email are valid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Creates and deletes UI upon correct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Allows for editing of variables later 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400" y="908938"/>
            <a:ext cx="2705375" cy="33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78900" y="-606225"/>
            <a:ext cx="9144001" cy="67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50358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 OpenCV  model pre-trained using example code (Code Project) and an external Kaggle database.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Input size of 320 x 320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91 different objects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extract image bounds and IDs as output to match objects up with their names and validate that they exist within our video feed.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Training code: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https://www.codeproject.com/Articles/5270244/Training-a-Custom-Model-with-OpenCV-and-ImageAI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Training data: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https://www.kaggle.com/datasets/valentynsichkar/yolo-coco-data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Alerts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a local Simple Mail Transfer Protocol (SMTP) server that signs into a Gmail account.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a Google app password to bypass 2Factor authentication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 generates a message custom to the vision target alerting the user that the </a:t>
            </a:r>
            <a:r>
              <a:rPr lang="en"/>
              <a:t>target</a:t>
            </a:r>
            <a:r>
              <a:rPr lang="en"/>
              <a:t> was detected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the case of a cell phone, tells you to get off your phone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Multithreading: creates a parallel thread in order to delay emails (avoids spamming you, hopefully)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Expansions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search bar so that the user can search for the name of the vision target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Further training for the CV2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Allowing the user to send alerts from a custom email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