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naheim" panose="02000503000000000000" pitchFamily="2" charset="77"/>
      <p:regular r:id="rId13"/>
    </p:embeddedFont>
    <p:embeddedFont>
      <p:font typeface="Anek Malayalam ExtraBold" pitchFamily="2" charset="77"/>
      <p:bold r:id="rId14"/>
    </p:embeddedFont>
    <p:embeddedFont>
      <p:font typeface="Cabin" pitchFamily="2" charset="77"/>
      <p:regular r:id="rId15"/>
      <p:bold r:id="rId16"/>
      <p:italic r:id="rId17"/>
      <p:boldItalic r:id="rId18"/>
    </p:embeddedFont>
    <p:embeddedFont>
      <p:font typeface="Nunito Light" panose="020F0302020204030204" pitchFamily="34" charset="0"/>
      <p:regular r:id="rId19"/>
      <p:italic r:id="rId20"/>
    </p:embeddedFont>
    <p:embeddedFont>
      <p:font typeface="Quicksand" pitchFamily="2" charset="77"/>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6"/>
  </p:normalViewPr>
  <p:slideViewPr>
    <p:cSldViewPr snapToGrid="0" snapToObjects="1">
      <p:cViewPr varScale="1">
        <p:scale>
          <a:sx n="136" d="100"/>
          <a:sy n="136" d="100"/>
        </p:scale>
        <p:origin x="9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e32d0919fc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e32d0919f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431007ba2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e32d0919f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e32d0919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e32d0919fc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e32d0919f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e32d0919f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e32d0919f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e32d0919f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e32d0919f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e32d0919f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e32d0919f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04121" y="-801522"/>
            <a:ext cx="7066039" cy="7066039"/>
            <a:chOff x="1945880" y="-54445"/>
            <a:chExt cx="5252389" cy="5252389"/>
          </a:xfrm>
        </p:grpSpPr>
        <p:sp>
          <p:nvSpPr>
            <p:cNvPr id="10" name="Google Shape;10;p2"/>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1" name="Google Shape;11;p2"/>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2" name="Google Shape;12;p2"/>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3" name="Google Shape;13;p2"/>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14" name="Google Shape;14;p2"/>
          <p:cNvSpPr txBox="1">
            <a:spLocks noGrp="1"/>
          </p:cNvSpPr>
          <p:nvPr>
            <p:ph type="ctrTitle"/>
          </p:nvPr>
        </p:nvSpPr>
        <p:spPr>
          <a:xfrm>
            <a:off x="713225" y="639525"/>
            <a:ext cx="5765400" cy="1623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000"/>
              <a:buNone/>
              <a:defRPr sz="5000"/>
            </a:lvl1pPr>
            <a:lvl2pPr lvl="1" algn="ctr">
              <a:spcBef>
                <a:spcPts val="0"/>
              </a:spcBef>
              <a:spcAft>
                <a:spcPts val="0"/>
              </a:spcAft>
              <a:buClr>
                <a:srgbClr val="191919"/>
              </a:buClr>
              <a:buSzPts val="5000"/>
              <a:buNone/>
              <a:defRPr sz="5000">
                <a:solidFill>
                  <a:srgbClr val="191919"/>
                </a:solidFill>
              </a:defRPr>
            </a:lvl2pPr>
            <a:lvl3pPr lvl="2" algn="ctr">
              <a:spcBef>
                <a:spcPts val="0"/>
              </a:spcBef>
              <a:spcAft>
                <a:spcPts val="0"/>
              </a:spcAft>
              <a:buClr>
                <a:srgbClr val="191919"/>
              </a:buClr>
              <a:buSzPts val="5000"/>
              <a:buNone/>
              <a:defRPr sz="5000">
                <a:solidFill>
                  <a:srgbClr val="191919"/>
                </a:solidFill>
              </a:defRPr>
            </a:lvl3pPr>
            <a:lvl4pPr lvl="3" algn="ctr">
              <a:spcBef>
                <a:spcPts val="0"/>
              </a:spcBef>
              <a:spcAft>
                <a:spcPts val="0"/>
              </a:spcAft>
              <a:buClr>
                <a:srgbClr val="191919"/>
              </a:buClr>
              <a:buSzPts val="5000"/>
              <a:buNone/>
              <a:defRPr sz="5000">
                <a:solidFill>
                  <a:srgbClr val="191919"/>
                </a:solidFill>
              </a:defRPr>
            </a:lvl4pPr>
            <a:lvl5pPr lvl="4" algn="ctr">
              <a:spcBef>
                <a:spcPts val="0"/>
              </a:spcBef>
              <a:spcAft>
                <a:spcPts val="0"/>
              </a:spcAft>
              <a:buClr>
                <a:srgbClr val="191919"/>
              </a:buClr>
              <a:buSzPts val="5000"/>
              <a:buNone/>
              <a:defRPr sz="5000">
                <a:solidFill>
                  <a:srgbClr val="191919"/>
                </a:solidFill>
              </a:defRPr>
            </a:lvl5pPr>
            <a:lvl6pPr lvl="5" algn="ctr">
              <a:spcBef>
                <a:spcPts val="0"/>
              </a:spcBef>
              <a:spcAft>
                <a:spcPts val="0"/>
              </a:spcAft>
              <a:buClr>
                <a:srgbClr val="191919"/>
              </a:buClr>
              <a:buSzPts val="5000"/>
              <a:buNone/>
              <a:defRPr sz="5000">
                <a:solidFill>
                  <a:srgbClr val="191919"/>
                </a:solidFill>
              </a:defRPr>
            </a:lvl6pPr>
            <a:lvl7pPr lvl="6" algn="ctr">
              <a:spcBef>
                <a:spcPts val="0"/>
              </a:spcBef>
              <a:spcAft>
                <a:spcPts val="0"/>
              </a:spcAft>
              <a:buClr>
                <a:srgbClr val="191919"/>
              </a:buClr>
              <a:buSzPts val="5000"/>
              <a:buNone/>
              <a:defRPr sz="5000">
                <a:solidFill>
                  <a:srgbClr val="191919"/>
                </a:solidFill>
              </a:defRPr>
            </a:lvl7pPr>
            <a:lvl8pPr lvl="7" algn="ctr">
              <a:spcBef>
                <a:spcPts val="0"/>
              </a:spcBef>
              <a:spcAft>
                <a:spcPts val="0"/>
              </a:spcAft>
              <a:buClr>
                <a:srgbClr val="191919"/>
              </a:buClr>
              <a:buSzPts val="5000"/>
              <a:buNone/>
              <a:defRPr sz="5000">
                <a:solidFill>
                  <a:srgbClr val="191919"/>
                </a:solidFill>
              </a:defRPr>
            </a:lvl8pPr>
            <a:lvl9pPr lvl="8" algn="ctr">
              <a:spcBef>
                <a:spcPts val="0"/>
              </a:spcBef>
              <a:spcAft>
                <a:spcPts val="0"/>
              </a:spcAft>
              <a:buClr>
                <a:srgbClr val="191919"/>
              </a:buClr>
              <a:buSzPts val="5000"/>
              <a:buNone/>
              <a:defRPr sz="5000">
                <a:solidFill>
                  <a:srgbClr val="191919"/>
                </a:solidFill>
              </a:defRPr>
            </a:lvl9pPr>
          </a:lstStyle>
          <a:p>
            <a:endParaRPr/>
          </a:p>
        </p:txBody>
      </p:sp>
      <p:sp>
        <p:nvSpPr>
          <p:cNvPr id="15" name="Google Shape;15;p2"/>
          <p:cNvSpPr txBox="1">
            <a:spLocks noGrp="1"/>
          </p:cNvSpPr>
          <p:nvPr>
            <p:ph type="subTitle" idx="1"/>
          </p:nvPr>
        </p:nvSpPr>
        <p:spPr>
          <a:xfrm>
            <a:off x="713225" y="3569025"/>
            <a:ext cx="2679000" cy="8307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7"/>
        <p:cNvGrpSpPr/>
        <p:nvPr/>
      </p:nvGrpSpPr>
      <p:grpSpPr>
        <a:xfrm>
          <a:off x="0" y="0"/>
          <a:ext cx="0" cy="0"/>
          <a:chOff x="0" y="0"/>
          <a:chExt cx="0" cy="0"/>
        </a:xfrm>
      </p:grpSpPr>
      <p:grpSp>
        <p:nvGrpSpPr>
          <p:cNvPr id="78" name="Google Shape;78;p11"/>
          <p:cNvGrpSpPr/>
          <p:nvPr/>
        </p:nvGrpSpPr>
        <p:grpSpPr>
          <a:xfrm>
            <a:off x="1038980" y="-961272"/>
            <a:ext cx="7066039" cy="7066039"/>
            <a:chOff x="1945880" y="-54445"/>
            <a:chExt cx="5252389" cy="5252389"/>
          </a:xfrm>
        </p:grpSpPr>
        <p:sp>
          <p:nvSpPr>
            <p:cNvPr id="79" name="Google Shape;79;p11"/>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80" name="Google Shape;80;p11"/>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81" name="Google Shape;81;p11"/>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82" name="Google Shape;82;p11"/>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83" name="Google Shape;83;p11"/>
          <p:cNvSpPr txBox="1">
            <a:spLocks noGrp="1"/>
          </p:cNvSpPr>
          <p:nvPr>
            <p:ph type="title" hasCustomPrompt="1"/>
          </p:nvPr>
        </p:nvSpPr>
        <p:spPr>
          <a:xfrm>
            <a:off x="2157150" y="746675"/>
            <a:ext cx="4829700" cy="10191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84" name="Google Shape;84;p11"/>
          <p:cNvSpPr txBox="1">
            <a:spLocks noGrp="1"/>
          </p:cNvSpPr>
          <p:nvPr>
            <p:ph type="subTitle" idx="1"/>
          </p:nvPr>
        </p:nvSpPr>
        <p:spPr>
          <a:xfrm>
            <a:off x="2157150" y="1765950"/>
            <a:ext cx="48297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6"/>
        <p:cNvGrpSpPr/>
        <p:nvPr/>
      </p:nvGrpSpPr>
      <p:grpSpPr>
        <a:xfrm>
          <a:off x="0" y="0"/>
          <a:ext cx="0" cy="0"/>
          <a:chOff x="0" y="0"/>
          <a:chExt cx="0" cy="0"/>
        </a:xfrm>
      </p:grpSpPr>
      <p:grpSp>
        <p:nvGrpSpPr>
          <p:cNvPr id="87" name="Google Shape;87;p13"/>
          <p:cNvGrpSpPr/>
          <p:nvPr/>
        </p:nvGrpSpPr>
        <p:grpSpPr>
          <a:xfrm>
            <a:off x="-1341254" y="771728"/>
            <a:ext cx="7066039" cy="7066039"/>
            <a:chOff x="1945880" y="-54445"/>
            <a:chExt cx="5252389" cy="5252389"/>
          </a:xfrm>
        </p:grpSpPr>
        <p:sp>
          <p:nvSpPr>
            <p:cNvPr id="88" name="Google Shape;88;p13"/>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89" name="Google Shape;89;p13"/>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90" name="Google Shape;90;p13"/>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91" name="Google Shape;91;p13"/>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92" name="Google Shape;92;p13"/>
          <p:cNvSpPr txBox="1">
            <a:spLocks noGrp="1"/>
          </p:cNvSpPr>
          <p:nvPr>
            <p:ph type="title"/>
          </p:nvPr>
        </p:nvSpPr>
        <p:spPr>
          <a:xfrm>
            <a:off x="3308925" y="445025"/>
            <a:ext cx="5115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3" name="Google Shape;93;p13"/>
          <p:cNvSpPr txBox="1">
            <a:spLocks noGrp="1"/>
          </p:cNvSpPr>
          <p:nvPr>
            <p:ph type="subTitle" idx="1"/>
          </p:nvPr>
        </p:nvSpPr>
        <p:spPr>
          <a:xfrm>
            <a:off x="3308925" y="2229218"/>
            <a:ext cx="2469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3"/>
          <p:cNvSpPr txBox="1">
            <a:spLocks noGrp="1"/>
          </p:cNvSpPr>
          <p:nvPr>
            <p:ph type="subTitle" idx="2"/>
          </p:nvPr>
        </p:nvSpPr>
        <p:spPr>
          <a:xfrm>
            <a:off x="5961771" y="2231643"/>
            <a:ext cx="2469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subTitle" idx="3"/>
          </p:nvPr>
        </p:nvSpPr>
        <p:spPr>
          <a:xfrm>
            <a:off x="3308925" y="3970000"/>
            <a:ext cx="2469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13"/>
          <p:cNvSpPr txBox="1">
            <a:spLocks noGrp="1"/>
          </p:cNvSpPr>
          <p:nvPr>
            <p:ph type="subTitle" idx="4"/>
          </p:nvPr>
        </p:nvSpPr>
        <p:spPr>
          <a:xfrm>
            <a:off x="5961771" y="3970000"/>
            <a:ext cx="2469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13"/>
          <p:cNvSpPr txBox="1">
            <a:spLocks noGrp="1"/>
          </p:cNvSpPr>
          <p:nvPr>
            <p:ph type="title" idx="5" hasCustomPrompt="1"/>
          </p:nvPr>
        </p:nvSpPr>
        <p:spPr>
          <a:xfrm>
            <a:off x="3308925" y="1296349"/>
            <a:ext cx="731400" cy="365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6" hasCustomPrompt="1"/>
          </p:nvPr>
        </p:nvSpPr>
        <p:spPr>
          <a:xfrm>
            <a:off x="3308925" y="3034199"/>
            <a:ext cx="734700" cy="365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7" hasCustomPrompt="1"/>
          </p:nvPr>
        </p:nvSpPr>
        <p:spPr>
          <a:xfrm>
            <a:off x="5961771" y="1296349"/>
            <a:ext cx="734700" cy="365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8" hasCustomPrompt="1"/>
          </p:nvPr>
        </p:nvSpPr>
        <p:spPr>
          <a:xfrm>
            <a:off x="5961771" y="3034199"/>
            <a:ext cx="734700" cy="365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subTitle" idx="9"/>
          </p:nvPr>
        </p:nvSpPr>
        <p:spPr>
          <a:xfrm>
            <a:off x="3308925" y="1926862"/>
            <a:ext cx="2469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102" name="Google Shape;102;p13"/>
          <p:cNvSpPr txBox="1">
            <a:spLocks noGrp="1"/>
          </p:cNvSpPr>
          <p:nvPr>
            <p:ph type="subTitle" idx="13"/>
          </p:nvPr>
        </p:nvSpPr>
        <p:spPr>
          <a:xfrm>
            <a:off x="5961771" y="1926862"/>
            <a:ext cx="2469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103" name="Google Shape;103;p13"/>
          <p:cNvSpPr txBox="1">
            <a:spLocks noGrp="1"/>
          </p:cNvSpPr>
          <p:nvPr>
            <p:ph type="subTitle" idx="14"/>
          </p:nvPr>
        </p:nvSpPr>
        <p:spPr>
          <a:xfrm>
            <a:off x="3308925" y="3664700"/>
            <a:ext cx="2469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104" name="Google Shape;104;p13"/>
          <p:cNvSpPr txBox="1">
            <a:spLocks noGrp="1"/>
          </p:cNvSpPr>
          <p:nvPr>
            <p:ph type="subTitle" idx="15"/>
          </p:nvPr>
        </p:nvSpPr>
        <p:spPr>
          <a:xfrm>
            <a:off x="5961771" y="3664700"/>
            <a:ext cx="2469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5"/>
        <p:cNvGrpSpPr/>
        <p:nvPr/>
      </p:nvGrpSpPr>
      <p:grpSpPr>
        <a:xfrm>
          <a:off x="0" y="0"/>
          <a:ext cx="0" cy="0"/>
          <a:chOff x="0" y="0"/>
          <a:chExt cx="0" cy="0"/>
        </a:xfrm>
      </p:grpSpPr>
      <p:grpSp>
        <p:nvGrpSpPr>
          <p:cNvPr id="106" name="Google Shape;106;p14"/>
          <p:cNvGrpSpPr/>
          <p:nvPr/>
        </p:nvGrpSpPr>
        <p:grpSpPr>
          <a:xfrm>
            <a:off x="-1504917" y="1701053"/>
            <a:ext cx="7066039" cy="7066039"/>
            <a:chOff x="1945880" y="-54445"/>
            <a:chExt cx="5252389" cy="5252389"/>
          </a:xfrm>
        </p:grpSpPr>
        <p:sp>
          <p:nvSpPr>
            <p:cNvPr id="107" name="Google Shape;107;p14"/>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08" name="Google Shape;108;p14"/>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09" name="Google Shape;109;p14"/>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10" name="Google Shape;110;p14"/>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111" name="Google Shape;111;p14"/>
          <p:cNvSpPr txBox="1">
            <a:spLocks noGrp="1"/>
          </p:cNvSpPr>
          <p:nvPr>
            <p:ph type="title"/>
          </p:nvPr>
        </p:nvSpPr>
        <p:spPr>
          <a:xfrm>
            <a:off x="713244" y="2842262"/>
            <a:ext cx="50847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2" name="Google Shape;112;p14"/>
          <p:cNvSpPr txBox="1">
            <a:spLocks noGrp="1"/>
          </p:cNvSpPr>
          <p:nvPr>
            <p:ph type="subTitle" idx="1"/>
          </p:nvPr>
        </p:nvSpPr>
        <p:spPr>
          <a:xfrm>
            <a:off x="713225" y="623888"/>
            <a:ext cx="5084700" cy="2218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3"/>
        <p:cNvGrpSpPr/>
        <p:nvPr/>
      </p:nvGrpSpPr>
      <p:grpSpPr>
        <a:xfrm>
          <a:off x="0" y="0"/>
          <a:ext cx="0" cy="0"/>
          <a:chOff x="0" y="0"/>
          <a:chExt cx="0" cy="0"/>
        </a:xfrm>
      </p:grpSpPr>
      <p:grpSp>
        <p:nvGrpSpPr>
          <p:cNvPr id="114" name="Google Shape;114;p15"/>
          <p:cNvGrpSpPr/>
          <p:nvPr/>
        </p:nvGrpSpPr>
        <p:grpSpPr>
          <a:xfrm>
            <a:off x="2897505" y="-961270"/>
            <a:ext cx="7066039" cy="7066039"/>
            <a:chOff x="1945880" y="-54445"/>
            <a:chExt cx="5252389" cy="5252389"/>
          </a:xfrm>
        </p:grpSpPr>
        <p:sp>
          <p:nvSpPr>
            <p:cNvPr id="115" name="Google Shape;115;p15"/>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16" name="Google Shape;116;p15"/>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17" name="Google Shape;117;p15"/>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18" name="Google Shape;118;p15"/>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119" name="Google Shape;119;p15"/>
          <p:cNvSpPr txBox="1">
            <a:spLocks noGrp="1"/>
          </p:cNvSpPr>
          <p:nvPr>
            <p:ph type="title"/>
          </p:nvPr>
        </p:nvSpPr>
        <p:spPr>
          <a:xfrm>
            <a:off x="713225" y="1238563"/>
            <a:ext cx="2945400" cy="1507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15"/>
          <p:cNvSpPr txBox="1">
            <a:spLocks noGrp="1"/>
          </p:cNvSpPr>
          <p:nvPr>
            <p:ph type="subTitle" idx="1"/>
          </p:nvPr>
        </p:nvSpPr>
        <p:spPr>
          <a:xfrm>
            <a:off x="713225" y="2745738"/>
            <a:ext cx="2945400" cy="11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5"/>
          <p:cNvSpPr>
            <a:spLocks noGrp="1"/>
          </p:cNvSpPr>
          <p:nvPr>
            <p:ph type="pic" idx="2"/>
          </p:nvPr>
        </p:nvSpPr>
        <p:spPr>
          <a:xfrm>
            <a:off x="4645977" y="786150"/>
            <a:ext cx="3569100" cy="35712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22"/>
        <p:cNvGrpSpPr/>
        <p:nvPr/>
      </p:nvGrpSpPr>
      <p:grpSpPr>
        <a:xfrm>
          <a:off x="0" y="0"/>
          <a:ext cx="0" cy="0"/>
          <a:chOff x="0" y="0"/>
          <a:chExt cx="0" cy="0"/>
        </a:xfrm>
      </p:grpSpPr>
      <p:grpSp>
        <p:nvGrpSpPr>
          <p:cNvPr id="123" name="Google Shape;123;p16"/>
          <p:cNvGrpSpPr/>
          <p:nvPr/>
        </p:nvGrpSpPr>
        <p:grpSpPr>
          <a:xfrm>
            <a:off x="-1386929" y="-299822"/>
            <a:ext cx="7066039" cy="7066039"/>
            <a:chOff x="1945880" y="-54445"/>
            <a:chExt cx="5252389" cy="5252389"/>
          </a:xfrm>
        </p:grpSpPr>
        <p:sp>
          <p:nvSpPr>
            <p:cNvPr id="124" name="Google Shape;124;p16"/>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25" name="Google Shape;125;p16"/>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26" name="Google Shape;126;p16"/>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27" name="Google Shape;127;p16"/>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128" name="Google Shape;128;p16"/>
          <p:cNvSpPr txBox="1">
            <a:spLocks noGrp="1"/>
          </p:cNvSpPr>
          <p:nvPr>
            <p:ph type="title"/>
          </p:nvPr>
        </p:nvSpPr>
        <p:spPr>
          <a:xfrm>
            <a:off x="720000" y="1840200"/>
            <a:ext cx="3383400" cy="640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16"/>
          <p:cNvSpPr txBox="1">
            <a:spLocks noGrp="1"/>
          </p:cNvSpPr>
          <p:nvPr>
            <p:ph type="subTitle" idx="1"/>
          </p:nvPr>
        </p:nvSpPr>
        <p:spPr>
          <a:xfrm>
            <a:off x="720000" y="2480400"/>
            <a:ext cx="3383400" cy="822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30"/>
        <p:cNvGrpSpPr/>
        <p:nvPr/>
      </p:nvGrpSpPr>
      <p:grpSpPr>
        <a:xfrm>
          <a:off x="0" y="0"/>
          <a:ext cx="0" cy="0"/>
          <a:chOff x="0" y="0"/>
          <a:chExt cx="0" cy="0"/>
        </a:xfrm>
      </p:grpSpPr>
      <p:grpSp>
        <p:nvGrpSpPr>
          <p:cNvPr id="131" name="Google Shape;131;p17"/>
          <p:cNvGrpSpPr/>
          <p:nvPr/>
        </p:nvGrpSpPr>
        <p:grpSpPr>
          <a:xfrm>
            <a:off x="2762596" y="-173597"/>
            <a:ext cx="7066039" cy="7066039"/>
            <a:chOff x="1945880" y="-54445"/>
            <a:chExt cx="5252389" cy="5252389"/>
          </a:xfrm>
        </p:grpSpPr>
        <p:sp>
          <p:nvSpPr>
            <p:cNvPr id="132" name="Google Shape;132;p17"/>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33" name="Google Shape;133;p17"/>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34" name="Google Shape;134;p17"/>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35" name="Google Shape;135;p17"/>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136" name="Google Shape;136;p17"/>
          <p:cNvSpPr txBox="1">
            <a:spLocks noGrp="1"/>
          </p:cNvSpPr>
          <p:nvPr>
            <p:ph type="title"/>
          </p:nvPr>
        </p:nvSpPr>
        <p:spPr>
          <a:xfrm>
            <a:off x="5047526" y="1840200"/>
            <a:ext cx="3383100" cy="640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7" name="Google Shape;137;p17"/>
          <p:cNvSpPr txBox="1">
            <a:spLocks noGrp="1"/>
          </p:cNvSpPr>
          <p:nvPr>
            <p:ph type="subTitle" idx="1"/>
          </p:nvPr>
        </p:nvSpPr>
        <p:spPr>
          <a:xfrm>
            <a:off x="5047687" y="2480400"/>
            <a:ext cx="3383100" cy="822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138"/>
        <p:cNvGrpSpPr/>
        <p:nvPr/>
      </p:nvGrpSpPr>
      <p:grpSpPr>
        <a:xfrm>
          <a:off x="0" y="0"/>
          <a:ext cx="0" cy="0"/>
          <a:chOff x="0" y="0"/>
          <a:chExt cx="0" cy="0"/>
        </a:xfrm>
      </p:grpSpPr>
      <p:grpSp>
        <p:nvGrpSpPr>
          <p:cNvPr id="139" name="Google Shape;139;p18"/>
          <p:cNvGrpSpPr/>
          <p:nvPr/>
        </p:nvGrpSpPr>
        <p:grpSpPr>
          <a:xfrm>
            <a:off x="-298254" y="-941672"/>
            <a:ext cx="7066039" cy="7066039"/>
            <a:chOff x="1945880" y="-54445"/>
            <a:chExt cx="5252389" cy="5252389"/>
          </a:xfrm>
        </p:grpSpPr>
        <p:sp>
          <p:nvSpPr>
            <p:cNvPr id="140" name="Google Shape;140;p18"/>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41" name="Google Shape;141;p18"/>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42" name="Google Shape;142;p18"/>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43" name="Google Shape;143;p18"/>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144" name="Google Shape;144;p18"/>
          <p:cNvSpPr txBox="1">
            <a:spLocks noGrp="1"/>
          </p:cNvSpPr>
          <p:nvPr>
            <p:ph type="title"/>
          </p:nvPr>
        </p:nvSpPr>
        <p:spPr>
          <a:xfrm>
            <a:off x="841800" y="1462100"/>
            <a:ext cx="3472200" cy="73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18"/>
          <p:cNvSpPr txBox="1">
            <a:spLocks noGrp="1"/>
          </p:cNvSpPr>
          <p:nvPr>
            <p:ph type="subTitle" idx="1"/>
          </p:nvPr>
        </p:nvSpPr>
        <p:spPr>
          <a:xfrm>
            <a:off x="841925" y="2193500"/>
            <a:ext cx="3472200" cy="16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6"/>
        <p:cNvGrpSpPr/>
        <p:nvPr/>
      </p:nvGrpSpPr>
      <p:grpSpPr>
        <a:xfrm>
          <a:off x="0" y="0"/>
          <a:ext cx="0" cy="0"/>
          <a:chOff x="0" y="0"/>
          <a:chExt cx="0" cy="0"/>
        </a:xfrm>
      </p:grpSpPr>
      <p:grpSp>
        <p:nvGrpSpPr>
          <p:cNvPr id="147" name="Google Shape;147;p19"/>
          <p:cNvGrpSpPr/>
          <p:nvPr/>
        </p:nvGrpSpPr>
        <p:grpSpPr>
          <a:xfrm>
            <a:off x="2785621" y="-961272"/>
            <a:ext cx="7066039" cy="7066039"/>
            <a:chOff x="1945880" y="-54445"/>
            <a:chExt cx="5252389" cy="5252389"/>
          </a:xfrm>
        </p:grpSpPr>
        <p:sp>
          <p:nvSpPr>
            <p:cNvPr id="148" name="Google Shape;148;p19"/>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49" name="Google Shape;149;p19"/>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50" name="Google Shape;150;p19"/>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51" name="Google Shape;151;p19"/>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152" name="Google Shape;15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3" name="Google Shape;153;p19"/>
          <p:cNvSpPr txBox="1">
            <a:spLocks noGrp="1"/>
          </p:cNvSpPr>
          <p:nvPr>
            <p:ph type="subTitle" idx="1"/>
          </p:nvPr>
        </p:nvSpPr>
        <p:spPr>
          <a:xfrm>
            <a:off x="4786432" y="3105149"/>
            <a:ext cx="3429900" cy="1010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19"/>
          <p:cNvSpPr txBox="1">
            <a:spLocks noGrp="1"/>
          </p:cNvSpPr>
          <p:nvPr>
            <p:ph type="subTitle" idx="2"/>
          </p:nvPr>
        </p:nvSpPr>
        <p:spPr>
          <a:xfrm>
            <a:off x="927663" y="3105149"/>
            <a:ext cx="3429900" cy="1010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9"/>
          <p:cNvSpPr txBox="1">
            <a:spLocks noGrp="1"/>
          </p:cNvSpPr>
          <p:nvPr>
            <p:ph type="subTitle" idx="3"/>
          </p:nvPr>
        </p:nvSpPr>
        <p:spPr>
          <a:xfrm>
            <a:off x="927650" y="2724150"/>
            <a:ext cx="34299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156" name="Google Shape;156;p19"/>
          <p:cNvSpPr txBox="1">
            <a:spLocks noGrp="1"/>
          </p:cNvSpPr>
          <p:nvPr>
            <p:ph type="subTitle" idx="4"/>
          </p:nvPr>
        </p:nvSpPr>
        <p:spPr>
          <a:xfrm>
            <a:off x="4786432" y="2724150"/>
            <a:ext cx="34299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57"/>
        <p:cNvGrpSpPr/>
        <p:nvPr/>
      </p:nvGrpSpPr>
      <p:grpSpPr>
        <a:xfrm>
          <a:off x="0" y="0"/>
          <a:ext cx="0" cy="0"/>
          <a:chOff x="0" y="0"/>
          <a:chExt cx="0" cy="0"/>
        </a:xfrm>
      </p:grpSpPr>
      <p:grpSp>
        <p:nvGrpSpPr>
          <p:cNvPr id="158" name="Google Shape;158;p20"/>
          <p:cNvGrpSpPr/>
          <p:nvPr/>
        </p:nvGrpSpPr>
        <p:grpSpPr>
          <a:xfrm>
            <a:off x="4523346" y="-961272"/>
            <a:ext cx="7066039" cy="7066039"/>
            <a:chOff x="1945880" y="-54445"/>
            <a:chExt cx="5252389" cy="5252389"/>
          </a:xfrm>
        </p:grpSpPr>
        <p:sp>
          <p:nvSpPr>
            <p:cNvPr id="159" name="Google Shape;159;p20"/>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60" name="Google Shape;160;p20"/>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61" name="Google Shape;161;p20"/>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62" name="Google Shape;162;p20"/>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163" name="Google Shape;16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4" name="Google Shape;164;p20"/>
          <p:cNvSpPr txBox="1">
            <a:spLocks noGrp="1"/>
          </p:cNvSpPr>
          <p:nvPr>
            <p:ph type="subTitle" idx="1"/>
          </p:nvPr>
        </p:nvSpPr>
        <p:spPr>
          <a:xfrm>
            <a:off x="1502250" y="2976925"/>
            <a:ext cx="6139500" cy="1233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0"/>
          <p:cNvSpPr txBox="1">
            <a:spLocks noGrp="1"/>
          </p:cNvSpPr>
          <p:nvPr>
            <p:ph type="subTitle" idx="2"/>
          </p:nvPr>
        </p:nvSpPr>
        <p:spPr>
          <a:xfrm>
            <a:off x="1502250" y="1450000"/>
            <a:ext cx="6139500" cy="1233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grpSp>
        <p:nvGrpSpPr>
          <p:cNvPr id="17" name="Google Shape;17;p3"/>
          <p:cNvGrpSpPr/>
          <p:nvPr/>
        </p:nvGrpSpPr>
        <p:grpSpPr>
          <a:xfrm>
            <a:off x="-493854" y="-2034322"/>
            <a:ext cx="7066039" cy="7066039"/>
            <a:chOff x="1945880" y="-54445"/>
            <a:chExt cx="5252389" cy="5252389"/>
          </a:xfrm>
        </p:grpSpPr>
        <p:sp>
          <p:nvSpPr>
            <p:cNvPr id="18" name="Google Shape;18;p3"/>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9" name="Google Shape;19;p3"/>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0" name="Google Shape;20;p3"/>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1" name="Google Shape;21;p3"/>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22" name="Google Shape;22;p3"/>
          <p:cNvSpPr txBox="1">
            <a:spLocks noGrp="1"/>
          </p:cNvSpPr>
          <p:nvPr>
            <p:ph type="title"/>
          </p:nvPr>
        </p:nvSpPr>
        <p:spPr>
          <a:xfrm>
            <a:off x="713225" y="539500"/>
            <a:ext cx="5461200" cy="915900"/>
          </a:xfrm>
          <a:prstGeom prst="rect">
            <a:avLst/>
          </a:prstGeom>
        </p:spPr>
        <p:txBody>
          <a:bodyPr spcFirstLastPara="1" wrap="square" lIns="91425" tIns="91425" rIns="91425" bIns="91425" anchor="b"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3" name="Google Shape;23;p3"/>
          <p:cNvSpPr txBox="1">
            <a:spLocks noGrp="1"/>
          </p:cNvSpPr>
          <p:nvPr>
            <p:ph type="title" idx="2" hasCustomPrompt="1"/>
          </p:nvPr>
        </p:nvSpPr>
        <p:spPr>
          <a:xfrm>
            <a:off x="7170320" y="1104663"/>
            <a:ext cx="1212600" cy="59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713225" y="1455400"/>
            <a:ext cx="2356500" cy="728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66"/>
        <p:cNvGrpSpPr/>
        <p:nvPr/>
      </p:nvGrpSpPr>
      <p:grpSpPr>
        <a:xfrm>
          <a:off x="0" y="0"/>
          <a:ext cx="0" cy="0"/>
          <a:chOff x="0" y="0"/>
          <a:chExt cx="0" cy="0"/>
        </a:xfrm>
      </p:grpSpPr>
      <p:grpSp>
        <p:nvGrpSpPr>
          <p:cNvPr id="167" name="Google Shape;167;p21"/>
          <p:cNvGrpSpPr/>
          <p:nvPr/>
        </p:nvGrpSpPr>
        <p:grpSpPr>
          <a:xfrm>
            <a:off x="876546" y="1120178"/>
            <a:ext cx="7066039" cy="7066039"/>
            <a:chOff x="1945880" y="-54445"/>
            <a:chExt cx="5252389" cy="5252389"/>
          </a:xfrm>
        </p:grpSpPr>
        <p:sp>
          <p:nvSpPr>
            <p:cNvPr id="168" name="Google Shape;168;p21"/>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69" name="Google Shape;169;p21"/>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70" name="Google Shape;170;p21"/>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71" name="Google Shape;171;p21"/>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172" name="Google Shape;172;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3" name="Google Shape;173;p21"/>
          <p:cNvSpPr txBox="1">
            <a:spLocks noGrp="1"/>
          </p:cNvSpPr>
          <p:nvPr>
            <p:ph type="subTitle" idx="1"/>
          </p:nvPr>
        </p:nvSpPr>
        <p:spPr>
          <a:xfrm>
            <a:off x="720000" y="3107524"/>
            <a:ext cx="2325600" cy="822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1"/>
          <p:cNvSpPr txBox="1">
            <a:spLocks noGrp="1"/>
          </p:cNvSpPr>
          <p:nvPr>
            <p:ph type="subTitle" idx="2"/>
          </p:nvPr>
        </p:nvSpPr>
        <p:spPr>
          <a:xfrm>
            <a:off x="3416342" y="3107524"/>
            <a:ext cx="2325600" cy="822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1"/>
          <p:cNvSpPr txBox="1">
            <a:spLocks noGrp="1"/>
          </p:cNvSpPr>
          <p:nvPr>
            <p:ph type="subTitle" idx="3"/>
          </p:nvPr>
        </p:nvSpPr>
        <p:spPr>
          <a:xfrm>
            <a:off x="6112307" y="3107524"/>
            <a:ext cx="2325600" cy="822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1"/>
          <p:cNvSpPr txBox="1">
            <a:spLocks noGrp="1"/>
          </p:cNvSpPr>
          <p:nvPr>
            <p:ph type="subTitle" idx="4"/>
          </p:nvPr>
        </p:nvSpPr>
        <p:spPr>
          <a:xfrm>
            <a:off x="720000" y="2724140"/>
            <a:ext cx="23256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177" name="Google Shape;177;p21"/>
          <p:cNvSpPr txBox="1">
            <a:spLocks noGrp="1"/>
          </p:cNvSpPr>
          <p:nvPr>
            <p:ph type="subTitle" idx="5"/>
          </p:nvPr>
        </p:nvSpPr>
        <p:spPr>
          <a:xfrm>
            <a:off x="3416346" y="2724140"/>
            <a:ext cx="23256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178" name="Google Shape;178;p21"/>
          <p:cNvSpPr txBox="1">
            <a:spLocks noGrp="1"/>
          </p:cNvSpPr>
          <p:nvPr>
            <p:ph type="subTitle" idx="6"/>
          </p:nvPr>
        </p:nvSpPr>
        <p:spPr>
          <a:xfrm>
            <a:off x="6112307" y="2724140"/>
            <a:ext cx="23256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9"/>
        <p:cNvGrpSpPr/>
        <p:nvPr/>
      </p:nvGrpSpPr>
      <p:grpSpPr>
        <a:xfrm>
          <a:off x="0" y="0"/>
          <a:ext cx="0" cy="0"/>
          <a:chOff x="0" y="0"/>
          <a:chExt cx="0" cy="0"/>
        </a:xfrm>
      </p:grpSpPr>
      <p:grpSp>
        <p:nvGrpSpPr>
          <p:cNvPr id="180" name="Google Shape;180;p22"/>
          <p:cNvGrpSpPr/>
          <p:nvPr/>
        </p:nvGrpSpPr>
        <p:grpSpPr>
          <a:xfrm>
            <a:off x="-1205142" y="-1922547"/>
            <a:ext cx="7066039" cy="7066039"/>
            <a:chOff x="1945880" y="-54445"/>
            <a:chExt cx="5252389" cy="5252389"/>
          </a:xfrm>
        </p:grpSpPr>
        <p:sp>
          <p:nvSpPr>
            <p:cNvPr id="181" name="Google Shape;181;p22"/>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82" name="Google Shape;182;p22"/>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83" name="Google Shape;183;p22"/>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84" name="Google Shape;184;p22"/>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185" name="Google Shape;185;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6" name="Google Shape;186;p22"/>
          <p:cNvSpPr txBox="1">
            <a:spLocks noGrp="1"/>
          </p:cNvSpPr>
          <p:nvPr>
            <p:ph type="subTitle" idx="1"/>
          </p:nvPr>
        </p:nvSpPr>
        <p:spPr>
          <a:xfrm>
            <a:off x="713236" y="1747738"/>
            <a:ext cx="3343800" cy="109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87" name="Google Shape;187;p22"/>
          <p:cNvSpPr txBox="1">
            <a:spLocks noGrp="1"/>
          </p:cNvSpPr>
          <p:nvPr>
            <p:ph type="subTitle" idx="2"/>
          </p:nvPr>
        </p:nvSpPr>
        <p:spPr>
          <a:xfrm>
            <a:off x="4572001" y="1747738"/>
            <a:ext cx="3343800" cy="109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88" name="Google Shape;188;p22"/>
          <p:cNvSpPr txBox="1">
            <a:spLocks noGrp="1"/>
          </p:cNvSpPr>
          <p:nvPr>
            <p:ph type="subTitle" idx="3"/>
          </p:nvPr>
        </p:nvSpPr>
        <p:spPr>
          <a:xfrm>
            <a:off x="713236" y="3390613"/>
            <a:ext cx="3343800" cy="109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89" name="Google Shape;189;p22"/>
          <p:cNvSpPr txBox="1">
            <a:spLocks noGrp="1"/>
          </p:cNvSpPr>
          <p:nvPr>
            <p:ph type="subTitle" idx="4"/>
          </p:nvPr>
        </p:nvSpPr>
        <p:spPr>
          <a:xfrm>
            <a:off x="4572001" y="3390613"/>
            <a:ext cx="3343800" cy="109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90" name="Google Shape;190;p22"/>
          <p:cNvSpPr txBox="1">
            <a:spLocks noGrp="1"/>
          </p:cNvSpPr>
          <p:nvPr>
            <p:ph type="subTitle" idx="5"/>
          </p:nvPr>
        </p:nvSpPr>
        <p:spPr>
          <a:xfrm>
            <a:off x="713236" y="1442938"/>
            <a:ext cx="33438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191" name="Google Shape;191;p22"/>
          <p:cNvSpPr txBox="1">
            <a:spLocks noGrp="1"/>
          </p:cNvSpPr>
          <p:nvPr>
            <p:ph type="subTitle" idx="6"/>
          </p:nvPr>
        </p:nvSpPr>
        <p:spPr>
          <a:xfrm>
            <a:off x="713236" y="3085913"/>
            <a:ext cx="33438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192" name="Google Shape;192;p22"/>
          <p:cNvSpPr txBox="1">
            <a:spLocks noGrp="1"/>
          </p:cNvSpPr>
          <p:nvPr>
            <p:ph type="subTitle" idx="7"/>
          </p:nvPr>
        </p:nvSpPr>
        <p:spPr>
          <a:xfrm>
            <a:off x="4571995" y="1442938"/>
            <a:ext cx="33438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193" name="Google Shape;193;p22"/>
          <p:cNvSpPr txBox="1">
            <a:spLocks noGrp="1"/>
          </p:cNvSpPr>
          <p:nvPr>
            <p:ph type="subTitle" idx="8"/>
          </p:nvPr>
        </p:nvSpPr>
        <p:spPr>
          <a:xfrm>
            <a:off x="4571995" y="3085913"/>
            <a:ext cx="33438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15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4"/>
        <p:cNvGrpSpPr/>
        <p:nvPr/>
      </p:nvGrpSpPr>
      <p:grpSpPr>
        <a:xfrm>
          <a:off x="0" y="0"/>
          <a:ext cx="0" cy="0"/>
          <a:chOff x="0" y="0"/>
          <a:chExt cx="0" cy="0"/>
        </a:xfrm>
      </p:grpSpPr>
      <p:grpSp>
        <p:nvGrpSpPr>
          <p:cNvPr id="195" name="Google Shape;195;p23"/>
          <p:cNvGrpSpPr/>
          <p:nvPr/>
        </p:nvGrpSpPr>
        <p:grpSpPr>
          <a:xfrm>
            <a:off x="3738508" y="1879853"/>
            <a:ext cx="7066039" cy="7066039"/>
            <a:chOff x="1945880" y="-54445"/>
            <a:chExt cx="5252389" cy="5252389"/>
          </a:xfrm>
        </p:grpSpPr>
        <p:sp>
          <p:nvSpPr>
            <p:cNvPr id="196" name="Google Shape;196;p23"/>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97" name="Google Shape;197;p23"/>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98" name="Google Shape;198;p23"/>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199" name="Google Shape;199;p23"/>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200" name="Google Shape;200;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1" name="Google Shape;201;p23"/>
          <p:cNvSpPr txBox="1">
            <a:spLocks noGrp="1"/>
          </p:cNvSpPr>
          <p:nvPr>
            <p:ph type="subTitle" idx="1"/>
          </p:nvPr>
        </p:nvSpPr>
        <p:spPr>
          <a:xfrm>
            <a:off x="720002" y="2023038"/>
            <a:ext cx="2144400" cy="54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2" name="Google Shape;202;p23"/>
          <p:cNvSpPr txBox="1">
            <a:spLocks noGrp="1"/>
          </p:cNvSpPr>
          <p:nvPr>
            <p:ph type="subTitle" idx="2"/>
          </p:nvPr>
        </p:nvSpPr>
        <p:spPr>
          <a:xfrm>
            <a:off x="3502926" y="2023038"/>
            <a:ext cx="2144400" cy="54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3" name="Google Shape;203;p23"/>
          <p:cNvSpPr txBox="1">
            <a:spLocks noGrp="1"/>
          </p:cNvSpPr>
          <p:nvPr>
            <p:ph type="subTitle" idx="3"/>
          </p:nvPr>
        </p:nvSpPr>
        <p:spPr>
          <a:xfrm>
            <a:off x="720002" y="3686881"/>
            <a:ext cx="2144400" cy="54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4" name="Google Shape;204;p23"/>
          <p:cNvSpPr txBox="1">
            <a:spLocks noGrp="1"/>
          </p:cNvSpPr>
          <p:nvPr>
            <p:ph type="subTitle" idx="4"/>
          </p:nvPr>
        </p:nvSpPr>
        <p:spPr>
          <a:xfrm>
            <a:off x="3502926" y="3686881"/>
            <a:ext cx="2144400" cy="54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5" name="Google Shape;205;p23"/>
          <p:cNvSpPr txBox="1">
            <a:spLocks noGrp="1"/>
          </p:cNvSpPr>
          <p:nvPr>
            <p:ph type="subTitle" idx="5"/>
          </p:nvPr>
        </p:nvSpPr>
        <p:spPr>
          <a:xfrm>
            <a:off x="6286375" y="2023038"/>
            <a:ext cx="2144400" cy="54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6" name="Google Shape;206;p23"/>
          <p:cNvSpPr txBox="1">
            <a:spLocks noGrp="1"/>
          </p:cNvSpPr>
          <p:nvPr>
            <p:ph type="subTitle" idx="6"/>
          </p:nvPr>
        </p:nvSpPr>
        <p:spPr>
          <a:xfrm>
            <a:off x="6286375" y="3686881"/>
            <a:ext cx="2144400" cy="54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7" name="Google Shape;207;p23"/>
          <p:cNvSpPr txBox="1">
            <a:spLocks noGrp="1"/>
          </p:cNvSpPr>
          <p:nvPr>
            <p:ph type="subTitle" idx="7"/>
          </p:nvPr>
        </p:nvSpPr>
        <p:spPr>
          <a:xfrm>
            <a:off x="720973" y="1352537"/>
            <a:ext cx="2142900" cy="8229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208" name="Google Shape;208;p23"/>
          <p:cNvSpPr txBox="1">
            <a:spLocks noGrp="1"/>
          </p:cNvSpPr>
          <p:nvPr>
            <p:ph type="subTitle" idx="8"/>
          </p:nvPr>
        </p:nvSpPr>
        <p:spPr>
          <a:xfrm>
            <a:off x="3503898" y="1352537"/>
            <a:ext cx="2142900" cy="8229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209" name="Google Shape;209;p23"/>
          <p:cNvSpPr txBox="1">
            <a:spLocks noGrp="1"/>
          </p:cNvSpPr>
          <p:nvPr>
            <p:ph type="subTitle" idx="9"/>
          </p:nvPr>
        </p:nvSpPr>
        <p:spPr>
          <a:xfrm>
            <a:off x="6287347" y="1352537"/>
            <a:ext cx="2142900" cy="8229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210" name="Google Shape;210;p23"/>
          <p:cNvSpPr txBox="1">
            <a:spLocks noGrp="1"/>
          </p:cNvSpPr>
          <p:nvPr>
            <p:ph type="subTitle" idx="13"/>
          </p:nvPr>
        </p:nvSpPr>
        <p:spPr>
          <a:xfrm>
            <a:off x="720973" y="3016356"/>
            <a:ext cx="2142900" cy="8229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211" name="Google Shape;211;p23"/>
          <p:cNvSpPr txBox="1">
            <a:spLocks noGrp="1"/>
          </p:cNvSpPr>
          <p:nvPr>
            <p:ph type="subTitle" idx="14"/>
          </p:nvPr>
        </p:nvSpPr>
        <p:spPr>
          <a:xfrm>
            <a:off x="3503898" y="3016356"/>
            <a:ext cx="2142900" cy="8229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212" name="Google Shape;212;p23"/>
          <p:cNvSpPr txBox="1">
            <a:spLocks noGrp="1"/>
          </p:cNvSpPr>
          <p:nvPr>
            <p:ph type="subTitle" idx="15"/>
          </p:nvPr>
        </p:nvSpPr>
        <p:spPr>
          <a:xfrm>
            <a:off x="6287347" y="3016356"/>
            <a:ext cx="2142900" cy="8229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3"/>
        <p:cNvGrpSpPr/>
        <p:nvPr/>
      </p:nvGrpSpPr>
      <p:grpSpPr>
        <a:xfrm>
          <a:off x="0" y="0"/>
          <a:ext cx="0" cy="0"/>
          <a:chOff x="0" y="0"/>
          <a:chExt cx="0" cy="0"/>
        </a:xfrm>
      </p:grpSpPr>
      <p:grpSp>
        <p:nvGrpSpPr>
          <p:cNvPr id="214" name="Google Shape;214;p24"/>
          <p:cNvGrpSpPr/>
          <p:nvPr/>
        </p:nvGrpSpPr>
        <p:grpSpPr>
          <a:xfrm>
            <a:off x="3540946" y="478553"/>
            <a:ext cx="7066039" cy="7066039"/>
            <a:chOff x="1945880" y="-54445"/>
            <a:chExt cx="5252389" cy="5252389"/>
          </a:xfrm>
        </p:grpSpPr>
        <p:sp>
          <p:nvSpPr>
            <p:cNvPr id="215" name="Google Shape;215;p24"/>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16" name="Google Shape;216;p24"/>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17" name="Google Shape;217;p24"/>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18" name="Google Shape;218;p24"/>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219" name="Google Shape;219;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20"/>
        <p:cNvGrpSpPr/>
        <p:nvPr/>
      </p:nvGrpSpPr>
      <p:grpSpPr>
        <a:xfrm>
          <a:off x="0" y="0"/>
          <a:ext cx="0" cy="0"/>
          <a:chOff x="0" y="0"/>
          <a:chExt cx="0" cy="0"/>
        </a:xfrm>
      </p:grpSpPr>
      <p:grpSp>
        <p:nvGrpSpPr>
          <p:cNvPr id="221" name="Google Shape;221;p25"/>
          <p:cNvGrpSpPr/>
          <p:nvPr/>
        </p:nvGrpSpPr>
        <p:grpSpPr>
          <a:xfrm>
            <a:off x="285096" y="-2582322"/>
            <a:ext cx="7066039" cy="7066039"/>
            <a:chOff x="1945880" y="-54445"/>
            <a:chExt cx="5252389" cy="5252389"/>
          </a:xfrm>
        </p:grpSpPr>
        <p:sp>
          <p:nvSpPr>
            <p:cNvPr id="222" name="Google Shape;222;p25"/>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23" name="Google Shape;223;p25"/>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24" name="Google Shape;224;p25"/>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25" name="Google Shape;225;p25"/>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226" name="Google Shape;226;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227"/>
        <p:cNvGrpSpPr/>
        <p:nvPr/>
      </p:nvGrpSpPr>
      <p:grpSpPr>
        <a:xfrm>
          <a:off x="0" y="0"/>
          <a:ext cx="0" cy="0"/>
          <a:chOff x="0" y="0"/>
          <a:chExt cx="0" cy="0"/>
        </a:xfrm>
      </p:grpSpPr>
      <p:grpSp>
        <p:nvGrpSpPr>
          <p:cNvPr id="228" name="Google Shape;228;p26"/>
          <p:cNvGrpSpPr/>
          <p:nvPr/>
        </p:nvGrpSpPr>
        <p:grpSpPr>
          <a:xfrm>
            <a:off x="-805804" y="859978"/>
            <a:ext cx="7066039" cy="7066039"/>
            <a:chOff x="1945880" y="-54445"/>
            <a:chExt cx="5252389" cy="5252389"/>
          </a:xfrm>
        </p:grpSpPr>
        <p:sp>
          <p:nvSpPr>
            <p:cNvPr id="229" name="Google Shape;229;p26"/>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30" name="Google Shape;230;p26"/>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31" name="Google Shape;231;p26"/>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32" name="Google Shape;232;p26"/>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233" name="Google Shape;23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34"/>
        <p:cNvGrpSpPr/>
        <p:nvPr/>
      </p:nvGrpSpPr>
      <p:grpSpPr>
        <a:xfrm>
          <a:off x="0" y="0"/>
          <a:ext cx="0" cy="0"/>
          <a:chOff x="0" y="0"/>
          <a:chExt cx="0" cy="0"/>
        </a:xfrm>
      </p:grpSpPr>
      <p:grpSp>
        <p:nvGrpSpPr>
          <p:cNvPr id="235" name="Google Shape;235;p27"/>
          <p:cNvGrpSpPr/>
          <p:nvPr/>
        </p:nvGrpSpPr>
        <p:grpSpPr>
          <a:xfrm>
            <a:off x="-1093704" y="-4186547"/>
            <a:ext cx="7066039" cy="7066039"/>
            <a:chOff x="1945880" y="-54445"/>
            <a:chExt cx="5252389" cy="5252389"/>
          </a:xfrm>
        </p:grpSpPr>
        <p:sp>
          <p:nvSpPr>
            <p:cNvPr id="236" name="Google Shape;236;p27"/>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37" name="Google Shape;237;p27"/>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38" name="Google Shape;238;p27"/>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39" name="Google Shape;239;p27"/>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240" name="Google Shape;240;p27"/>
          <p:cNvSpPr txBox="1">
            <a:spLocks noGrp="1"/>
          </p:cNvSpPr>
          <p:nvPr>
            <p:ph type="title" hasCustomPrompt="1"/>
          </p:nvPr>
        </p:nvSpPr>
        <p:spPr>
          <a:xfrm>
            <a:off x="4782475" y="638350"/>
            <a:ext cx="3648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41" name="Google Shape;241;p27"/>
          <p:cNvSpPr txBox="1">
            <a:spLocks noGrp="1"/>
          </p:cNvSpPr>
          <p:nvPr>
            <p:ph type="subTitle" idx="1"/>
          </p:nvPr>
        </p:nvSpPr>
        <p:spPr>
          <a:xfrm>
            <a:off x="4782475" y="1327274"/>
            <a:ext cx="36483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2" name="Google Shape;242;p27"/>
          <p:cNvSpPr txBox="1">
            <a:spLocks noGrp="1"/>
          </p:cNvSpPr>
          <p:nvPr>
            <p:ph type="title" idx="2" hasCustomPrompt="1"/>
          </p:nvPr>
        </p:nvSpPr>
        <p:spPr>
          <a:xfrm>
            <a:off x="4782475" y="2008487"/>
            <a:ext cx="3648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43" name="Google Shape;243;p27"/>
          <p:cNvSpPr txBox="1">
            <a:spLocks noGrp="1"/>
          </p:cNvSpPr>
          <p:nvPr>
            <p:ph type="subTitle" idx="3"/>
          </p:nvPr>
        </p:nvSpPr>
        <p:spPr>
          <a:xfrm>
            <a:off x="4782475" y="2697411"/>
            <a:ext cx="36483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4" name="Google Shape;244;p27"/>
          <p:cNvSpPr txBox="1">
            <a:spLocks noGrp="1"/>
          </p:cNvSpPr>
          <p:nvPr>
            <p:ph type="title" idx="4" hasCustomPrompt="1"/>
          </p:nvPr>
        </p:nvSpPr>
        <p:spPr>
          <a:xfrm>
            <a:off x="4782475" y="3378600"/>
            <a:ext cx="3648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45" name="Google Shape;245;p27"/>
          <p:cNvSpPr txBox="1">
            <a:spLocks noGrp="1"/>
          </p:cNvSpPr>
          <p:nvPr>
            <p:ph type="subTitle" idx="5"/>
          </p:nvPr>
        </p:nvSpPr>
        <p:spPr>
          <a:xfrm>
            <a:off x="4782475" y="4067523"/>
            <a:ext cx="36483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1">
  <p:cSld name="CUSTOM_5_1_1">
    <p:spTree>
      <p:nvGrpSpPr>
        <p:cNvPr id="1" name="Shape 246"/>
        <p:cNvGrpSpPr/>
        <p:nvPr/>
      </p:nvGrpSpPr>
      <p:grpSpPr>
        <a:xfrm>
          <a:off x="0" y="0"/>
          <a:ext cx="0" cy="0"/>
          <a:chOff x="0" y="0"/>
          <a:chExt cx="0" cy="0"/>
        </a:xfrm>
      </p:grpSpPr>
      <p:grpSp>
        <p:nvGrpSpPr>
          <p:cNvPr id="247" name="Google Shape;247;p28"/>
          <p:cNvGrpSpPr/>
          <p:nvPr/>
        </p:nvGrpSpPr>
        <p:grpSpPr>
          <a:xfrm>
            <a:off x="3540946" y="478553"/>
            <a:ext cx="7066039" cy="7066039"/>
            <a:chOff x="1945880" y="-54445"/>
            <a:chExt cx="5252389" cy="5252389"/>
          </a:xfrm>
        </p:grpSpPr>
        <p:sp>
          <p:nvSpPr>
            <p:cNvPr id="248" name="Google Shape;248;p28"/>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49" name="Google Shape;249;p28"/>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50" name="Google Shape;250;p28"/>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51" name="Google Shape;251;p28"/>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252" name="Google Shape;252;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3" name="Google Shape;253;p28"/>
          <p:cNvSpPr txBox="1">
            <a:spLocks noGrp="1"/>
          </p:cNvSpPr>
          <p:nvPr>
            <p:ph type="subTitle" idx="1"/>
          </p:nvPr>
        </p:nvSpPr>
        <p:spPr>
          <a:xfrm>
            <a:off x="713225" y="3508283"/>
            <a:ext cx="1842600" cy="639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54" name="Google Shape;254;p28"/>
          <p:cNvSpPr txBox="1">
            <a:spLocks noGrp="1"/>
          </p:cNvSpPr>
          <p:nvPr>
            <p:ph type="subTitle" idx="2"/>
          </p:nvPr>
        </p:nvSpPr>
        <p:spPr>
          <a:xfrm>
            <a:off x="6588183" y="3508283"/>
            <a:ext cx="1842600" cy="639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55" name="Google Shape;255;p28"/>
          <p:cNvSpPr txBox="1">
            <a:spLocks noGrp="1"/>
          </p:cNvSpPr>
          <p:nvPr>
            <p:ph type="subTitle" idx="3"/>
          </p:nvPr>
        </p:nvSpPr>
        <p:spPr>
          <a:xfrm>
            <a:off x="2671544" y="3508225"/>
            <a:ext cx="1842600" cy="639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56" name="Google Shape;256;p28"/>
          <p:cNvSpPr txBox="1">
            <a:spLocks noGrp="1"/>
          </p:cNvSpPr>
          <p:nvPr>
            <p:ph type="subTitle" idx="4"/>
          </p:nvPr>
        </p:nvSpPr>
        <p:spPr>
          <a:xfrm>
            <a:off x="4629864" y="3508225"/>
            <a:ext cx="1842600" cy="639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57" name="Google Shape;257;p28"/>
          <p:cNvSpPr txBox="1">
            <a:spLocks noGrp="1"/>
          </p:cNvSpPr>
          <p:nvPr>
            <p:ph type="subTitle" idx="5"/>
          </p:nvPr>
        </p:nvSpPr>
        <p:spPr>
          <a:xfrm>
            <a:off x="713225" y="3203525"/>
            <a:ext cx="18426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258" name="Google Shape;258;p28"/>
          <p:cNvSpPr txBox="1">
            <a:spLocks noGrp="1"/>
          </p:cNvSpPr>
          <p:nvPr>
            <p:ph type="subTitle" idx="6"/>
          </p:nvPr>
        </p:nvSpPr>
        <p:spPr>
          <a:xfrm>
            <a:off x="2671544" y="3203525"/>
            <a:ext cx="18426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259" name="Google Shape;259;p28"/>
          <p:cNvSpPr txBox="1">
            <a:spLocks noGrp="1"/>
          </p:cNvSpPr>
          <p:nvPr>
            <p:ph type="subTitle" idx="7"/>
          </p:nvPr>
        </p:nvSpPr>
        <p:spPr>
          <a:xfrm>
            <a:off x="6588183" y="3203525"/>
            <a:ext cx="18426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260" name="Google Shape;260;p28"/>
          <p:cNvSpPr txBox="1">
            <a:spLocks noGrp="1"/>
          </p:cNvSpPr>
          <p:nvPr>
            <p:ph type="subTitle" idx="8"/>
          </p:nvPr>
        </p:nvSpPr>
        <p:spPr>
          <a:xfrm>
            <a:off x="4629864" y="3203525"/>
            <a:ext cx="18426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261" name="Google Shape;261;p28"/>
          <p:cNvSpPr txBox="1">
            <a:spLocks noGrp="1"/>
          </p:cNvSpPr>
          <p:nvPr>
            <p:ph type="title" idx="9" hasCustomPrompt="1"/>
          </p:nvPr>
        </p:nvSpPr>
        <p:spPr>
          <a:xfrm>
            <a:off x="6942500" y="2137188"/>
            <a:ext cx="1134000" cy="283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500"/>
              <a:buNone/>
              <a:defRPr sz="2600">
                <a:solidFill>
                  <a:schemeClr val="dk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2" name="Google Shape;262;p28"/>
          <p:cNvSpPr txBox="1">
            <a:spLocks noGrp="1"/>
          </p:cNvSpPr>
          <p:nvPr>
            <p:ph type="title" idx="13" hasCustomPrompt="1"/>
          </p:nvPr>
        </p:nvSpPr>
        <p:spPr>
          <a:xfrm>
            <a:off x="4984175" y="2137188"/>
            <a:ext cx="1134000" cy="283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500"/>
              <a:buNone/>
              <a:defRPr sz="2600">
                <a:solidFill>
                  <a:schemeClr val="dk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3" name="Google Shape;263;p28"/>
          <p:cNvSpPr txBox="1">
            <a:spLocks noGrp="1"/>
          </p:cNvSpPr>
          <p:nvPr>
            <p:ph type="title" idx="14" hasCustomPrompt="1"/>
          </p:nvPr>
        </p:nvSpPr>
        <p:spPr>
          <a:xfrm>
            <a:off x="1067525" y="2137188"/>
            <a:ext cx="1134000" cy="283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500"/>
              <a:buNone/>
              <a:defRPr sz="2600">
                <a:solidFill>
                  <a:schemeClr val="dk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4" name="Google Shape;264;p28"/>
          <p:cNvSpPr txBox="1">
            <a:spLocks noGrp="1"/>
          </p:cNvSpPr>
          <p:nvPr>
            <p:ph type="title" idx="15" hasCustomPrompt="1"/>
          </p:nvPr>
        </p:nvSpPr>
        <p:spPr>
          <a:xfrm>
            <a:off x="3025850" y="2137188"/>
            <a:ext cx="1134000" cy="283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500"/>
              <a:buNone/>
              <a:defRPr sz="2600">
                <a:solidFill>
                  <a:schemeClr val="dk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65"/>
        <p:cNvGrpSpPr/>
        <p:nvPr/>
      </p:nvGrpSpPr>
      <p:grpSpPr>
        <a:xfrm>
          <a:off x="0" y="0"/>
          <a:ext cx="0" cy="0"/>
          <a:chOff x="0" y="0"/>
          <a:chExt cx="0" cy="0"/>
        </a:xfrm>
      </p:grpSpPr>
      <p:grpSp>
        <p:nvGrpSpPr>
          <p:cNvPr id="266" name="Google Shape;266;p29"/>
          <p:cNvGrpSpPr/>
          <p:nvPr/>
        </p:nvGrpSpPr>
        <p:grpSpPr>
          <a:xfrm>
            <a:off x="4967196" y="-1078547"/>
            <a:ext cx="7066039" cy="7066039"/>
            <a:chOff x="1945880" y="-54445"/>
            <a:chExt cx="5252389" cy="5252389"/>
          </a:xfrm>
        </p:grpSpPr>
        <p:sp>
          <p:nvSpPr>
            <p:cNvPr id="267" name="Google Shape;267;p29"/>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68" name="Google Shape;268;p29"/>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69" name="Google Shape;269;p29"/>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70" name="Google Shape;270;p29"/>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271" name="Google Shape;271;p29"/>
          <p:cNvSpPr txBox="1">
            <a:spLocks noGrp="1"/>
          </p:cNvSpPr>
          <p:nvPr>
            <p:ph type="title"/>
          </p:nvPr>
        </p:nvSpPr>
        <p:spPr>
          <a:xfrm>
            <a:off x="713225" y="2960000"/>
            <a:ext cx="5461200" cy="9159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72" name="Google Shape;272;p29"/>
          <p:cNvSpPr txBox="1">
            <a:spLocks noGrp="1"/>
          </p:cNvSpPr>
          <p:nvPr>
            <p:ph type="title" idx="2" hasCustomPrompt="1"/>
          </p:nvPr>
        </p:nvSpPr>
        <p:spPr>
          <a:xfrm>
            <a:off x="7170325" y="3563900"/>
            <a:ext cx="1212600" cy="546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3" name="Google Shape;273;p29"/>
          <p:cNvSpPr txBox="1">
            <a:spLocks noGrp="1"/>
          </p:cNvSpPr>
          <p:nvPr>
            <p:ph type="subTitle" idx="1"/>
          </p:nvPr>
        </p:nvSpPr>
        <p:spPr>
          <a:xfrm>
            <a:off x="713225" y="3875900"/>
            <a:ext cx="2356500" cy="728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74"/>
        <p:cNvGrpSpPr/>
        <p:nvPr/>
      </p:nvGrpSpPr>
      <p:grpSpPr>
        <a:xfrm>
          <a:off x="0" y="0"/>
          <a:ext cx="0" cy="0"/>
          <a:chOff x="0" y="0"/>
          <a:chExt cx="0" cy="0"/>
        </a:xfrm>
      </p:grpSpPr>
      <p:grpSp>
        <p:nvGrpSpPr>
          <p:cNvPr id="275" name="Google Shape;275;p30"/>
          <p:cNvGrpSpPr/>
          <p:nvPr/>
        </p:nvGrpSpPr>
        <p:grpSpPr>
          <a:xfrm>
            <a:off x="1038980" y="-1246472"/>
            <a:ext cx="7066039" cy="7066039"/>
            <a:chOff x="1945880" y="-54445"/>
            <a:chExt cx="5252389" cy="5252389"/>
          </a:xfrm>
        </p:grpSpPr>
        <p:sp>
          <p:nvSpPr>
            <p:cNvPr id="276" name="Google Shape;276;p30"/>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77" name="Google Shape;277;p30"/>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78" name="Google Shape;278;p30"/>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79" name="Google Shape;279;p30"/>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280" name="Google Shape;280;p30"/>
          <p:cNvSpPr txBox="1">
            <a:spLocks noGrp="1"/>
          </p:cNvSpPr>
          <p:nvPr>
            <p:ph type="title"/>
          </p:nvPr>
        </p:nvSpPr>
        <p:spPr>
          <a:xfrm>
            <a:off x="3043474" y="539500"/>
            <a:ext cx="30570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281" name="Google Shape;281;p30"/>
          <p:cNvSpPr txBox="1">
            <a:spLocks noGrp="1"/>
          </p:cNvSpPr>
          <p:nvPr>
            <p:ph type="subTitle" idx="1"/>
          </p:nvPr>
        </p:nvSpPr>
        <p:spPr>
          <a:xfrm>
            <a:off x="3043448" y="1463125"/>
            <a:ext cx="30570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2" name="Google Shape;282;p30"/>
          <p:cNvSpPr txBox="1"/>
          <p:nvPr/>
        </p:nvSpPr>
        <p:spPr>
          <a:xfrm>
            <a:off x="2936200" y="3434800"/>
            <a:ext cx="3271500" cy="733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solidFill>
                  <a:schemeClr val="lt1"/>
                </a:solidFill>
                <a:latin typeface="Cabin"/>
                <a:ea typeface="Cabin"/>
                <a:cs typeface="Cabin"/>
                <a:sym typeface="Cabin"/>
              </a:rPr>
              <a:t>CREDITS:</a:t>
            </a:r>
            <a:r>
              <a:rPr lang="en" sz="1200">
                <a:solidFill>
                  <a:schemeClr val="lt1"/>
                </a:solidFill>
                <a:latin typeface="Cabin"/>
                <a:ea typeface="Cabin"/>
                <a:cs typeface="Cabin"/>
                <a:sym typeface="Cabin"/>
              </a:rPr>
              <a:t> This presentation template was created by </a:t>
            </a:r>
            <a:r>
              <a:rPr lang="en" sz="1200" b="1" u="sng">
                <a:solidFill>
                  <a:schemeClr val="lt1"/>
                </a:solid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200">
                <a:solidFill>
                  <a:schemeClr val="lt1"/>
                </a:solidFill>
                <a:latin typeface="Cabin"/>
                <a:ea typeface="Cabin"/>
                <a:cs typeface="Cabin"/>
                <a:sym typeface="Cabin"/>
              </a:rPr>
              <a:t>, and includes icons by </a:t>
            </a:r>
            <a:r>
              <a:rPr lang="en" sz="1200" b="1" u="sng">
                <a:solidFill>
                  <a:schemeClr val="lt1"/>
                </a:solidFill>
                <a:latin typeface="Cabin"/>
                <a:ea typeface="Cabin"/>
                <a:cs typeface="Cabin"/>
                <a:sym typeface="Cabin"/>
                <a:hlinkClick r:id="rId3">
                  <a:extLst>
                    <a:ext uri="{A12FA001-AC4F-418D-AE19-62706E023703}">
                      <ahyp:hlinkClr xmlns:ahyp="http://schemas.microsoft.com/office/drawing/2018/hyperlinkcolor" val="tx"/>
                    </a:ext>
                  </a:extLst>
                </a:hlinkClick>
              </a:rPr>
              <a:t>Flaticon</a:t>
            </a:r>
            <a:r>
              <a:rPr lang="en" sz="1200">
                <a:solidFill>
                  <a:schemeClr val="lt1"/>
                </a:solidFill>
                <a:latin typeface="Cabin"/>
                <a:ea typeface="Cabin"/>
                <a:cs typeface="Cabin"/>
                <a:sym typeface="Cabin"/>
              </a:rPr>
              <a:t>, and infographics &amp; images by </a:t>
            </a:r>
            <a:r>
              <a:rPr lang="en" sz="1200" b="1" u="sng">
                <a:solidFill>
                  <a:schemeClr val="lt1"/>
                </a:solidFill>
                <a:latin typeface="Cabin"/>
                <a:ea typeface="Cabin"/>
                <a:cs typeface="Cabin"/>
                <a:sym typeface="Cabin"/>
                <a:hlinkClick r:id="rId4">
                  <a:extLst>
                    <a:ext uri="{A12FA001-AC4F-418D-AE19-62706E023703}">
                      <ahyp:hlinkClr xmlns:ahyp="http://schemas.microsoft.com/office/drawing/2018/hyperlinkcolor" val="tx"/>
                    </a:ext>
                  </a:extLst>
                </a:hlinkClick>
              </a:rPr>
              <a:t>Freepik</a:t>
            </a:r>
            <a:r>
              <a:rPr lang="en" sz="1200" u="sng">
                <a:solidFill>
                  <a:schemeClr val="lt1"/>
                </a:solidFill>
                <a:latin typeface="Cabin"/>
                <a:ea typeface="Cabin"/>
                <a:cs typeface="Cabin"/>
                <a:sym typeface="Cabin"/>
              </a:rPr>
              <a:t> </a:t>
            </a:r>
            <a:endParaRPr sz="1200" b="1" u="sng">
              <a:solidFill>
                <a:schemeClr val="lt1"/>
              </a:solidFill>
              <a:latin typeface="Cabin"/>
              <a:ea typeface="Cabin"/>
              <a:cs typeface="Cabin"/>
              <a:sym typeface="Cab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grpSp>
        <p:nvGrpSpPr>
          <p:cNvPr id="26" name="Google Shape;26;p4"/>
          <p:cNvGrpSpPr/>
          <p:nvPr/>
        </p:nvGrpSpPr>
        <p:grpSpPr>
          <a:xfrm>
            <a:off x="-1782295" y="445028"/>
            <a:ext cx="7066039" cy="7066039"/>
            <a:chOff x="1945880" y="-54445"/>
            <a:chExt cx="5252389" cy="5252389"/>
          </a:xfrm>
        </p:grpSpPr>
        <p:sp>
          <p:nvSpPr>
            <p:cNvPr id="27" name="Google Shape;27;p4"/>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8" name="Google Shape;28;p4"/>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9" name="Google Shape;29;p4"/>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30" name="Google Shape;30;p4"/>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097275"/>
            <a:ext cx="7704000" cy="350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3"/>
        <p:cNvGrpSpPr/>
        <p:nvPr/>
      </p:nvGrpSpPr>
      <p:grpSpPr>
        <a:xfrm>
          <a:off x="0" y="0"/>
          <a:ext cx="0" cy="0"/>
          <a:chOff x="0" y="0"/>
          <a:chExt cx="0" cy="0"/>
        </a:xfrm>
      </p:grpSpPr>
      <p:grpSp>
        <p:nvGrpSpPr>
          <p:cNvPr id="284" name="Google Shape;284;p31"/>
          <p:cNvGrpSpPr/>
          <p:nvPr/>
        </p:nvGrpSpPr>
        <p:grpSpPr>
          <a:xfrm>
            <a:off x="-1121495" y="-3613122"/>
            <a:ext cx="13421164" cy="13693064"/>
            <a:chOff x="-1121495" y="-3613122"/>
            <a:chExt cx="13421164" cy="13693064"/>
          </a:xfrm>
        </p:grpSpPr>
        <p:grpSp>
          <p:nvGrpSpPr>
            <p:cNvPr id="285" name="Google Shape;285;p31"/>
            <p:cNvGrpSpPr/>
            <p:nvPr/>
          </p:nvGrpSpPr>
          <p:grpSpPr>
            <a:xfrm>
              <a:off x="-1121495" y="-3613122"/>
              <a:ext cx="7066039" cy="7066039"/>
              <a:chOff x="1945880" y="-54445"/>
              <a:chExt cx="5252389" cy="5252389"/>
            </a:xfrm>
          </p:grpSpPr>
          <p:sp>
            <p:nvSpPr>
              <p:cNvPr id="286" name="Google Shape;286;p31"/>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87" name="Google Shape;287;p31"/>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88" name="Google Shape;288;p31"/>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89" name="Google Shape;289;p31"/>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grpSp>
          <p:nvGrpSpPr>
            <p:cNvPr id="290" name="Google Shape;290;p31"/>
            <p:cNvGrpSpPr/>
            <p:nvPr/>
          </p:nvGrpSpPr>
          <p:grpSpPr>
            <a:xfrm>
              <a:off x="3215255" y="3013903"/>
              <a:ext cx="7066039" cy="7066039"/>
              <a:chOff x="1945880" y="-54445"/>
              <a:chExt cx="5252389" cy="5252389"/>
            </a:xfrm>
          </p:grpSpPr>
          <p:sp>
            <p:nvSpPr>
              <p:cNvPr id="291" name="Google Shape;291;p31"/>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92" name="Google Shape;292;p31"/>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93" name="Google Shape;293;p31"/>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94" name="Google Shape;294;p31"/>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grpSp>
          <p:nvGrpSpPr>
            <p:cNvPr id="295" name="Google Shape;295;p31"/>
            <p:cNvGrpSpPr/>
            <p:nvPr/>
          </p:nvGrpSpPr>
          <p:grpSpPr>
            <a:xfrm>
              <a:off x="5233630" y="-2597097"/>
              <a:ext cx="7066039" cy="7066039"/>
              <a:chOff x="1945880" y="-54445"/>
              <a:chExt cx="5252389" cy="5252389"/>
            </a:xfrm>
          </p:grpSpPr>
          <p:sp>
            <p:nvSpPr>
              <p:cNvPr id="296" name="Google Shape;296;p31"/>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97" name="Google Shape;297;p31"/>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98" name="Google Shape;298;p31"/>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299" name="Google Shape;299;p31"/>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0"/>
        <p:cNvGrpSpPr/>
        <p:nvPr/>
      </p:nvGrpSpPr>
      <p:grpSpPr>
        <a:xfrm>
          <a:off x="0" y="0"/>
          <a:ext cx="0" cy="0"/>
          <a:chOff x="0" y="0"/>
          <a:chExt cx="0" cy="0"/>
        </a:xfrm>
      </p:grpSpPr>
      <p:grpSp>
        <p:nvGrpSpPr>
          <p:cNvPr id="301" name="Google Shape;301;p32"/>
          <p:cNvGrpSpPr/>
          <p:nvPr/>
        </p:nvGrpSpPr>
        <p:grpSpPr>
          <a:xfrm>
            <a:off x="-1726745" y="-4241997"/>
            <a:ext cx="12991564" cy="14102364"/>
            <a:chOff x="-1726745" y="-4241997"/>
            <a:chExt cx="12991564" cy="14102364"/>
          </a:xfrm>
        </p:grpSpPr>
        <p:grpSp>
          <p:nvGrpSpPr>
            <p:cNvPr id="302" name="Google Shape;302;p32"/>
            <p:cNvGrpSpPr/>
            <p:nvPr/>
          </p:nvGrpSpPr>
          <p:grpSpPr>
            <a:xfrm>
              <a:off x="4198780" y="2794328"/>
              <a:ext cx="7066039" cy="7066039"/>
              <a:chOff x="1945880" y="-54445"/>
              <a:chExt cx="5252389" cy="5252389"/>
            </a:xfrm>
          </p:grpSpPr>
          <p:sp>
            <p:nvSpPr>
              <p:cNvPr id="303" name="Google Shape;303;p32"/>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304" name="Google Shape;304;p32"/>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305" name="Google Shape;305;p32"/>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306" name="Google Shape;306;p32"/>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grpSp>
          <p:nvGrpSpPr>
            <p:cNvPr id="307" name="Google Shape;307;p32"/>
            <p:cNvGrpSpPr/>
            <p:nvPr/>
          </p:nvGrpSpPr>
          <p:grpSpPr>
            <a:xfrm>
              <a:off x="-1726745" y="-4241997"/>
              <a:ext cx="7066039" cy="7066039"/>
              <a:chOff x="1945880" y="-54445"/>
              <a:chExt cx="5252389" cy="5252389"/>
            </a:xfrm>
          </p:grpSpPr>
          <p:sp>
            <p:nvSpPr>
              <p:cNvPr id="308" name="Google Shape;308;p32"/>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309" name="Google Shape;309;p32"/>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310" name="Google Shape;310;p32"/>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311" name="Google Shape;311;p32"/>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1068429" y="101303"/>
            <a:ext cx="7066039" cy="7066039"/>
            <a:chOff x="1945880" y="-54445"/>
            <a:chExt cx="5252389" cy="5252389"/>
          </a:xfrm>
        </p:grpSpPr>
        <p:sp>
          <p:nvSpPr>
            <p:cNvPr id="35" name="Google Shape;35;p5"/>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36" name="Google Shape;36;p5"/>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37" name="Google Shape;37;p5"/>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38" name="Google Shape;38;p5"/>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subTitle" idx="1"/>
          </p:nvPr>
        </p:nvSpPr>
        <p:spPr>
          <a:xfrm>
            <a:off x="5587334" y="3613499"/>
            <a:ext cx="250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5"/>
          <p:cNvSpPr txBox="1">
            <a:spLocks noGrp="1"/>
          </p:cNvSpPr>
          <p:nvPr>
            <p:ph type="subTitle" idx="2"/>
          </p:nvPr>
        </p:nvSpPr>
        <p:spPr>
          <a:xfrm>
            <a:off x="3095075" y="2005549"/>
            <a:ext cx="250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 name="Google Shape;42;p5"/>
          <p:cNvSpPr txBox="1">
            <a:spLocks noGrp="1"/>
          </p:cNvSpPr>
          <p:nvPr>
            <p:ph type="subTitle" idx="3"/>
          </p:nvPr>
        </p:nvSpPr>
        <p:spPr>
          <a:xfrm>
            <a:off x="5587325" y="3193200"/>
            <a:ext cx="2505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
        <p:nvSpPr>
          <p:cNvPr id="43" name="Google Shape;43;p5"/>
          <p:cNvSpPr txBox="1">
            <a:spLocks noGrp="1"/>
          </p:cNvSpPr>
          <p:nvPr>
            <p:ph type="subTitle" idx="4"/>
          </p:nvPr>
        </p:nvSpPr>
        <p:spPr>
          <a:xfrm>
            <a:off x="3094850" y="1585250"/>
            <a:ext cx="2505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Anek Malayalam ExtraBold"/>
              <a:buNone/>
              <a:defRPr sz="2200">
                <a:solidFill>
                  <a:schemeClr val="dk1"/>
                </a:solidFill>
                <a:latin typeface="Anek Malayalam ExtraBold"/>
                <a:ea typeface="Anek Malayalam ExtraBold"/>
                <a:cs typeface="Anek Malayalam ExtraBold"/>
                <a:sym typeface="Anek Malayalam ExtraBold"/>
              </a:defRPr>
            </a:lvl1pPr>
            <a:lvl2pPr lvl="1"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2pPr>
            <a:lvl3pPr lvl="2"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3pPr>
            <a:lvl4pPr lvl="3"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4pPr>
            <a:lvl5pPr lvl="4"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5pPr>
            <a:lvl6pPr lvl="5"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6pPr>
            <a:lvl7pPr lvl="6"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7pPr>
            <a:lvl8pPr lvl="7"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8pPr>
            <a:lvl9pPr lvl="8" algn="ctr" rtl="0">
              <a:lnSpc>
                <a:spcPct val="100000"/>
              </a:lnSpc>
              <a:spcBef>
                <a:spcPts val="0"/>
              </a:spcBef>
              <a:spcAft>
                <a:spcPts val="0"/>
              </a:spcAft>
              <a:buSzPts val="2200"/>
              <a:buFont typeface="Anek Malayalam ExtraBold"/>
              <a:buNone/>
              <a:defRPr sz="2200">
                <a:latin typeface="Anek Malayalam ExtraBold"/>
                <a:ea typeface="Anek Malayalam ExtraBold"/>
                <a:cs typeface="Anek Malayalam ExtraBold"/>
                <a:sym typeface="Anek Malayalam Extra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grpSp>
        <p:nvGrpSpPr>
          <p:cNvPr id="45" name="Google Shape;45;p6"/>
          <p:cNvGrpSpPr/>
          <p:nvPr/>
        </p:nvGrpSpPr>
        <p:grpSpPr>
          <a:xfrm>
            <a:off x="-1171304" y="-1246472"/>
            <a:ext cx="7066039" cy="7066039"/>
            <a:chOff x="1945880" y="-54445"/>
            <a:chExt cx="5252389" cy="5252389"/>
          </a:xfrm>
        </p:grpSpPr>
        <p:sp>
          <p:nvSpPr>
            <p:cNvPr id="46" name="Google Shape;46;p6"/>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47" name="Google Shape;47;p6"/>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48" name="Google Shape;48;p6"/>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49" name="Google Shape;49;p6"/>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50" name="Google Shape;5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grpSp>
        <p:nvGrpSpPr>
          <p:cNvPr id="52" name="Google Shape;52;p7"/>
          <p:cNvGrpSpPr/>
          <p:nvPr/>
        </p:nvGrpSpPr>
        <p:grpSpPr>
          <a:xfrm>
            <a:off x="-1381104" y="-961272"/>
            <a:ext cx="7066039" cy="7066039"/>
            <a:chOff x="1945880" y="-54445"/>
            <a:chExt cx="5252389" cy="5252389"/>
          </a:xfrm>
        </p:grpSpPr>
        <p:sp>
          <p:nvSpPr>
            <p:cNvPr id="53" name="Google Shape;53;p7"/>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54" name="Google Shape;54;p7"/>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55" name="Google Shape;55;p7"/>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56" name="Google Shape;56;p7"/>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57" name="Google Shape;57;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 name="Google Shape;58;p7"/>
          <p:cNvSpPr txBox="1">
            <a:spLocks noGrp="1"/>
          </p:cNvSpPr>
          <p:nvPr>
            <p:ph type="subTitle" idx="1"/>
          </p:nvPr>
        </p:nvSpPr>
        <p:spPr>
          <a:xfrm>
            <a:off x="720000" y="1700300"/>
            <a:ext cx="39870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9"/>
        <p:cNvGrpSpPr/>
        <p:nvPr/>
      </p:nvGrpSpPr>
      <p:grpSpPr>
        <a:xfrm>
          <a:off x="0" y="0"/>
          <a:ext cx="0" cy="0"/>
          <a:chOff x="0" y="0"/>
          <a:chExt cx="0" cy="0"/>
        </a:xfrm>
      </p:grpSpPr>
      <p:grpSp>
        <p:nvGrpSpPr>
          <p:cNvPr id="60" name="Google Shape;60;p8"/>
          <p:cNvGrpSpPr/>
          <p:nvPr/>
        </p:nvGrpSpPr>
        <p:grpSpPr>
          <a:xfrm>
            <a:off x="325283" y="-961272"/>
            <a:ext cx="7066039" cy="7066039"/>
            <a:chOff x="1945880" y="-54445"/>
            <a:chExt cx="5252389" cy="5252389"/>
          </a:xfrm>
        </p:grpSpPr>
        <p:sp>
          <p:nvSpPr>
            <p:cNvPr id="61" name="Google Shape;61;p8"/>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62" name="Google Shape;62;p8"/>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63" name="Google Shape;63;p8"/>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64" name="Google Shape;64;p8"/>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65" name="Google Shape;65;p8"/>
          <p:cNvSpPr txBox="1">
            <a:spLocks noGrp="1"/>
          </p:cNvSpPr>
          <p:nvPr>
            <p:ph type="title"/>
          </p:nvPr>
        </p:nvSpPr>
        <p:spPr>
          <a:xfrm>
            <a:off x="4308775" y="1522050"/>
            <a:ext cx="4122000" cy="209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grpSp>
        <p:nvGrpSpPr>
          <p:cNvPr id="67" name="Google Shape;67;p9"/>
          <p:cNvGrpSpPr/>
          <p:nvPr/>
        </p:nvGrpSpPr>
        <p:grpSpPr>
          <a:xfrm>
            <a:off x="454921" y="-631997"/>
            <a:ext cx="7066039" cy="7066039"/>
            <a:chOff x="1945880" y="-54445"/>
            <a:chExt cx="5252389" cy="5252389"/>
          </a:xfrm>
        </p:grpSpPr>
        <p:sp>
          <p:nvSpPr>
            <p:cNvPr id="68" name="Google Shape;68;p9"/>
            <p:cNvSpPr/>
            <p:nvPr/>
          </p:nvSpPr>
          <p:spPr>
            <a:xfrm rot="-2700000">
              <a:off x="2306842"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69" name="Google Shape;69;p9"/>
            <p:cNvSpPr/>
            <p:nvPr/>
          </p:nvSpPr>
          <p:spPr>
            <a:xfrm rot="2700000">
              <a:off x="3700637" y="306517"/>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70" name="Google Shape;70;p9"/>
            <p:cNvSpPr/>
            <p:nvPr/>
          </p:nvSpPr>
          <p:spPr>
            <a:xfrm rot="8100000">
              <a:off x="5094431" y="1700312"/>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sp>
          <p:nvSpPr>
            <p:cNvPr id="71" name="Google Shape;71;p9"/>
            <p:cNvSpPr/>
            <p:nvPr/>
          </p:nvSpPr>
          <p:spPr>
            <a:xfrm rot="-8100000">
              <a:off x="3700637" y="3094106"/>
              <a:ext cx="1742877" cy="1742877"/>
            </a:xfrm>
            <a:prstGeom prst="bentArrow">
              <a:avLst>
                <a:gd name="adj1" fmla="val 36172"/>
                <a:gd name="adj2" fmla="val 28573"/>
                <a:gd name="adj3" fmla="val 34647"/>
                <a:gd name="adj4" fmla="val 5805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icksand"/>
                <a:ea typeface="Quicksand"/>
                <a:cs typeface="Quicksand"/>
                <a:sym typeface="Quicksand"/>
              </a:endParaRPr>
            </a:p>
          </p:txBody>
        </p:sp>
      </p:grpSp>
      <p:sp>
        <p:nvSpPr>
          <p:cNvPr id="72" name="Google Shape;72;p9"/>
          <p:cNvSpPr txBox="1">
            <a:spLocks noGrp="1"/>
          </p:cNvSpPr>
          <p:nvPr>
            <p:ph type="title"/>
          </p:nvPr>
        </p:nvSpPr>
        <p:spPr>
          <a:xfrm>
            <a:off x="4954625" y="1492288"/>
            <a:ext cx="32190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3" name="Google Shape;73;p9"/>
          <p:cNvSpPr txBox="1">
            <a:spLocks noGrp="1"/>
          </p:cNvSpPr>
          <p:nvPr>
            <p:ph type="subTitle" idx="1"/>
          </p:nvPr>
        </p:nvSpPr>
        <p:spPr>
          <a:xfrm>
            <a:off x="4954625" y="2653713"/>
            <a:ext cx="3219000" cy="9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a:spLocks noGrp="1"/>
          </p:cNvSpPr>
          <p:nvPr>
            <p:ph type="pic" idx="2"/>
          </p:nvPr>
        </p:nvSpPr>
        <p:spPr>
          <a:xfrm>
            <a:off x="-25" y="-13725"/>
            <a:ext cx="9144000" cy="5157300"/>
          </a:xfrm>
          <a:prstGeom prst="rect">
            <a:avLst/>
          </a:prstGeom>
          <a:noFill/>
          <a:ln>
            <a:noFill/>
          </a:ln>
        </p:spPr>
      </p:sp>
      <p:sp>
        <p:nvSpPr>
          <p:cNvPr id="76" name="Google Shape;76;p10"/>
          <p:cNvSpPr txBox="1">
            <a:spLocks noGrp="1"/>
          </p:cNvSpPr>
          <p:nvPr>
            <p:ph type="title"/>
          </p:nvPr>
        </p:nvSpPr>
        <p:spPr>
          <a:xfrm>
            <a:off x="914225" y="3610450"/>
            <a:ext cx="2907900" cy="8337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ek Malayalam ExtraBold"/>
              <a:buNone/>
              <a:defRPr sz="3000">
                <a:solidFill>
                  <a:schemeClr val="dk1"/>
                </a:solidFill>
                <a:latin typeface="Anek Malayalam ExtraBold"/>
                <a:ea typeface="Anek Malayalam ExtraBold"/>
                <a:cs typeface="Anek Malayalam ExtraBold"/>
                <a:sym typeface="Anek Malayalam ExtraBold"/>
              </a:defRPr>
            </a:lvl1pPr>
            <a:lvl2pPr lvl="1" rtl="0">
              <a:spcBef>
                <a:spcPts val="0"/>
              </a:spcBef>
              <a:spcAft>
                <a:spcPts val="0"/>
              </a:spcAft>
              <a:buClr>
                <a:schemeClr val="dk1"/>
              </a:buClr>
              <a:buSzPts val="3000"/>
              <a:buFont typeface="Anek Malayalam ExtraBold"/>
              <a:buNone/>
              <a:defRPr sz="3000">
                <a:solidFill>
                  <a:schemeClr val="dk1"/>
                </a:solidFill>
                <a:latin typeface="Anek Malayalam ExtraBold"/>
                <a:ea typeface="Anek Malayalam ExtraBold"/>
                <a:cs typeface="Anek Malayalam ExtraBold"/>
                <a:sym typeface="Anek Malayalam ExtraBold"/>
              </a:defRPr>
            </a:lvl2pPr>
            <a:lvl3pPr lvl="2" rtl="0">
              <a:spcBef>
                <a:spcPts val="0"/>
              </a:spcBef>
              <a:spcAft>
                <a:spcPts val="0"/>
              </a:spcAft>
              <a:buClr>
                <a:schemeClr val="dk1"/>
              </a:buClr>
              <a:buSzPts val="3000"/>
              <a:buFont typeface="Anek Malayalam ExtraBold"/>
              <a:buNone/>
              <a:defRPr sz="3000">
                <a:solidFill>
                  <a:schemeClr val="dk1"/>
                </a:solidFill>
                <a:latin typeface="Anek Malayalam ExtraBold"/>
                <a:ea typeface="Anek Malayalam ExtraBold"/>
                <a:cs typeface="Anek Malayalam ExtraBold"/>
                <a:sym typeface="Anek Malayalam ExtraBold"/>
              </a:defRPr>
            </a:lvl3pPr>
            <a:lvl4pPr lvl="3" rtl="0">
              <a:spcBef>
                <a:spcPts val="0"/>
              </a:spcBef>
              <a:spcAft>
                <a:spcPts val="0"/>
              </a:spcAft>
              <a:buClr>
                <a:schemeClr val="dk1"/>
              </a:buClr>
              <a:buSzPts val="3000"/>
              <a:buFont typeface="Anek Malayalam ExtraBold"/>
              <a:buNone/>
              <a:defRPr sz="3000">
                <a:solidFill>
                  <a:schemeClr val="dk1"/>
                </a:solidFill>
                <a:latin typeface="Anek Malayalam ExtraBold"/>
                <a:ea typeface="Anek Malayalam ExtraBold"/>
                <a:cs typeface="Anek Malayalam ExtraBold"/>
                <a:sym typeface="Anek Malayalam ExtraBold"/>
              </a:defRPr>
            </a:lvl4pPr>
            <a:lvl5pPr lvl="4" rtl="0">
              <a:spcBef>
                <a:spcPts val="0"/>
              </a:spcBef>
              <a:spcAft>
                <a:spcPts val="0"/>
              </a:spcAft>
              <a:buClr>
                <a:schemeClr val="dk1"/>
              </a:buClr>
              <a:buSzPts val="3000"/>
              <a:buFont typeface="Anek Malayalam ExtraBold"/>
              <a:buNone/>
              <a:defRPr sz="3000">
                <a:solidFill>
                  <a:schemeClr val="dk1"/>
                </a:solidFill>
                <a:latin typeface="Anek Malayalam ExtraBold"/>
                <a:ea typeface="Anek Malayalam ExtraBold"/>
                <a:cs typeface="Anek Malayalam ExtraBold"/>
                <a:sym typeface="Anek Malayalam ExtraBold"/>
              </a:defRPr>
            </a:lvl5pPr>
            <a:lvl6pPr lvl="5" rtl="0">
              <a:spcBef>
                <a:spcPts val="0"/>
              </a:spcBef>
              <a:spcAft>
                <a:spcPts val="0"/>
              </a:spcAft>
              <a:buClr>
                <a:schemeClr val="dk1"/>
              </a:buClr>
              <a:buSzPts val="3000"/>
              <a:buFont typeface="Anek Malayalam ExtraBold"/>
              <a:buNone/>
              <a:defRPr sz="3000">
                <a:solidFill>
                  <a:schemeClr val="dk1"/>
                </a:solidFill>
                <a:latin typeface="Anek Malayalam ExtraBold"/>
                <a:ea typeface="Anek Malayalam ExtraBold"/>
                <a:cs typeface="Anek Malayalam ExtraBold"/>
                <a:sym typeface="Anek Malayalam ExtraBold"/>
              </a:defRPr>
            </a:lvl6pPr>
            <a:lvl7pPr lvl="6" rtl="0">
              <a:spcBef>
                <a:spcPts val="0"/>
              </a:spcBef>
              <a:spcAft>
                <a:spcPts val="0"/>
              </a:spcAft>
              <a:buClr>
                <a:schemeClr val="dk1"/>
              </a:buClr>
              <a:buSzPts val="3000"/>
              <a:buFont typeface="Anek Malayalam ExtraBold"/>
              <a:buNone/>
              <a:defRPr sz="3000">
                <a:solidFill>
                  <a:schemeClr val="dk1"/>
                </a:solidFill>
                <a:latin typeface="Anek Malayalam ExtraBold"/>
                <a:ea typeface="Anek Malayalam ExtraBold"/>
                <a:cs typeface="Anek Malayalam ExtraBold"/>
                <a:sym typeface="Anek Malayalam ExtraBold"/>
              </a:defRPr>
            </a:lvl7pPr>
            <a:lvl8pPr lvl="7" rtl="0">
              <a:spcBef>
                <a:spcPts val="0"/>
              </a:spcBef>
              <a:spcAft>
                <a:spcPts val="0"/>
              </a:spcAft>
              <a:buClr>
                <a:schemeClr val="dk1"/>
              </a:buClr>
              <a:buSzPts val="3000"/>
              <a:buFont typeface="Anek Malayalam ExtraBold"/>
              <a:buNone/>
              <a:defRPr sz="3000">
                <a:solidFill>
                  <a:schemeClr val="dk1"/>
                </a:solidFill>
                <a:latin typeface="Anek Malayalam ExtraBold"/>
                <a:ea typeface="Anek Malayalam ExtraBold"/>
                <a:cs typeface="Anek Malayalam ExtraBold"/>
                <a:sym typeface="Anek Malayalam ExtraBold"/>
              </a:defRPr>
            </a:lvl8pPr>
            <a:lvl9pPr lvl="8" rtl="0">
              <a:spcBef>
                <a:spcPts val="0"/>
              </a:spcBef>
              <a:spcAft>
                <a:spcPts val="0"/>
              </a:spcAft>
              <a:buClr>
                <a:schemeClr val="dk1"/>
              </a:buClr>
              <a:buSzPts val="3000"/>
              <a:buFont typeface="Anek Malayalam ExtraBold"/>
              <a:buNone/>
              <a:defRPr sz="3000">
                <a:solidFill>
                  <a:schemeClr val="dk1"/>
                </a:solidFill>
                <a:latin typeface="Anek Malayalam ExtraBold"/>
                <a:ea typeface="Anek Malayalam ExtraBold"/>
                <a:cs typeface="Anek Malayalam ExtraBold"/>
                <a:sym typeface="Anek Malayalam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1pPr>
            <a:lvl2pPr marL="914400" lvl="1" indent="-317500">
              <a:lnSpc>
                <a:spcPct val="115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2pPr>
            <a:lvl3pPr marL="1371600" lvl="2" indent="-317500">
              <a:lnSpc>
                <a:spcPct val="115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3pPr>
            <a:lvl4pPr marL="1828800" lvl="3" indent="-317500">
              <a:lnSpc>
                <a:spcPct val="115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4pPr>
            <a:lvl5pPr marL="2286000" lvl="4" indent="-317500">
              <a:lnSpc>
                <a:spcPct val="115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5pPr>
            <a:lvl6pPr marL="2743200" lvl="5" indent="-317500">
              <a:lnSpc>
                <a:spcPct val="115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6pPr>
            <a:lvl7pPr marL="3200400" lvl="6" indent="-317500">
              <a:lnSpc>
                <a:spcPct val="115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7pPr>
            <a:lvl8pPr marL="3657600" lvl="7" indent="-317500">
              <a:lnSpc>
                <a:spcPct val="115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8pPr>
            <a:lvl9pPr marL="4114800" lvl="8" indent="-317500">
              <a:lnSpc>
                <a:spcPct val="115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ctrTitle"/>
          </p:nvPr>
        </p:nvSpPr>
        <p:spPr>
          <a:xfrm>
            <a:off x="713225" y="639525"/>
            <a:ext cx="5765400" cy="162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Trash Bash</a:t>
            </a:r>
            <a:endParaRPr/>
          </a:p>
        </p:txBody>
      </p:sp>
      <p:sp>
        <p:nvSpPr>
          <p:cNvPr id="317" name="Google Shape;317;p33"/>
          <p:cNvSpPr txBox="1">
            <a:spLocks noGrp="1"/>
          </p:cNvSpPr>
          <p:nvPr>
            <p:ph type="subTitle" idx="1"/>
          </p:nvPr>
        </p:nvSpPr>
        <p:spPr>
          <a:xfrm>
            <a:off x="713225" y="3569025"/>
            <a:ext cx="2679000" cy="83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Fenix and Isha</a:t>
            </a:r>
            <a:endParaRPr/>
          </a:p>
        </p:txBody>
      </p:sp>
      <p:grpSp>
        <p:nvGrpSpPr>
          <p:cNvPr id="318" name="Google Shape;318;p33"/>
          <p:cNvGrpSpPr/>
          <p:nvPr/>
        </p:nvGrpSpPr>
        <p:grpSpPr>
          <a:xfrm>
            <a:off x="4256225" y="1513131"/>
            <a:ext cx="4468500" cy="3284244"/>
            <a:chOff x="4656275" y="1513131"/>
            <a:chExt cx="4468500" cy="3284244"/>
          </a:xfrm>
        </p:grpSpPr>
        <p:sp>
          <p:nvSpPr>
            <p:cNvPr id="319" name="Google Shape;319;p33"/>
            <p:cNvSpPr/>
            <p:nvPr/>
          </p:nvSpPr>
          <p:spPr>
            <a:xfrm>
              <a:off x="4656275" y="3933975"/>
              <a:ext cx="4468500" cy="86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pic>
          <p:nvPicPr>
            <p:cNvPr id="320" name="Google Shape;320;p33"/>
            <p:cNvPicPr preferRelativeResize="0"/>
            <p:nvPr/>
          </p:nvPicPr>
          <p:blipFill rotWithShape="1">
            <a:blip r:embed="rId3">
              <a:alphaModFix/>
            </a:blip>
            <a:srcRect t="9" b="9"/>
            <a:stretch/>
          </p:blipFill>
          <p:spPr>
            <a:xfrm>
              <a:off x="6618174" y="1513131"/>
              <a:ext cx="2358941" cy="2691000"/>
            </a:xfrm>
            <a:prstGeom prst="rect">
              <a:avLst/>
            </a:prstGeom>
            <a:noFill/>
            <a:ln>
              <a:noFill/>
            </a:ln>
          </p:spPr>
        </p:pic>
        <p:pic>
          <p:nvPicPr>
            <p:cNvPr id="321" name="Google Shape;321;p33"/>
            <p:cNvPicPr preferRelativeResize="0"/>
            <p:nvPr/>
          </p:nvPicPr>
          <p:blipFill>
            <a:blip r:embed="rId4">
              <a:alphaModFix/>
            </a:blip>
            <a:stretch>
              <a:fillRect/>
            </a:stretch>
          </p:blipFill>
          <p:spPr>
            <a:xfrm>
              <a:off x="4656275" y="2180675"/>
              <a:ext cx="3268900" cy="2255551"/>
            </a:xfrm>
            <a:prstGeom prst="rect">
              <a:avLst/>
            </a:prstGeom>
            <a:noFill/>
            <a:ln>
              <a:noFill/>
            </a:ln>
          </p:spPr>
        </p:pic>
        <p:pic>
          <p:nvPicPr>
            <p:cNvPr id="322" name="Google Shape;322;p33"/>
            <p:cNvPicPr preferRelativeResize="0"/>
            <p:nvPr/>
          </p:nvPicPr>
          <p:blipFill>
            <a:blip r:embed="rId5">
              <a:alphaModFix/>
            </a:blip>
            <a:stretch>
              <a:fillRect/>
            </a:stretch>
          </p:blipFill>
          <p:spPr>
            <a:xfrm>
              <a:off x="7937001" y="3420119"/>
              <a:ext cx="898049" cy="994113"/>
            </a:xfrm>
            <a:prstGeom prst="rect">
              <a:avLst/>
            </a:prstGeom>
            <a:noFill/>
            <a:ln>
              <a:noFill/>
            </a:ln>
          </p:spPr>
        </p:pic>
        <p:pic>
          <p:nvPicPr>
            <p:cNvPr id="323" name="Google Shape;323;p33"/>
            <p:cNvPicPr preferRelativeResize="0"/>
            <p:nvPr/>
          </p:nvPicPr>
          <p:blipFill>
            <a:blip r:embed="rId6">
              <a:alphaModFix/>
            </a:blip>
            <a:stretch>
              <a:fillRect/>
            </a:stretch>
          </p:blipFill>
          <p:spPr>
            <a:xfrm>
              <a:off x="6173250" y="3609901"/>
              <a:ext cx="1241424" cy="9941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2"/>
          <p:cNvSpPr txBox="1">
            <a:spLocks noGrp="1"/>
          </p:cNvSpPr>
          <p:nvPr>
            <p:ph type="title"/>
          </p:nvPr>
        </p:nvSpPr>
        <p:spPr>
          <a:xfrm>
            <a:off x="2633100" y="2285400"/>
            <a:ext cx="387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for listening!</a:t>
            </a:r>
            <a:endParaRPr/>
          </a:p>
        </p:txBody>
      </p:sp>
      <p:pic>
        <p:nvPicPr>
          <p:cNvPr id="418" name="Google Shape;418;p42"/>
          <p:cNvPicPr preferRelativeResize="0"/>
          <p:nvPr/>
        </p:nvPicPr>
        <p:blipFill>
          <a:blip r:embed="rId3">
            <a:alphaModFix/>
          </a:blip>
          <a:stretch>
            <a:fillRect/>
          </a:stretch>
        </p:blipFill>
        <p:spPr>
          <a:xfrm>
            <a:off x="1845735" y="3043950"/>
            <a:ext cx="1542225" cy="1671501"/>
          </a:xfrm>
          <a:prstGeom prst="rect">
            <a:avLst/>
          </a:prstGeom>
          <a:noFill/>
          <a:ln>
            <a:noFill/>
          </a:ln>
        </p:spPr>
      </p:pic>
      <p:pic>
        <p:nvPicPr>
          <p:cNvPr id="419" name="Google Shape;419;p42"/>
          <p:cNvPicPr preferRelativeResize="0"/>
          <p:nvPr/>
        </p:nvPicPr>
        <p:blipFill>
          <a:blip r:embed="rId4">
            <a:alphaModFix/>
          </a:blip>
          <a:stretch>
            <a:fillRect/>
          </a:stretch>
        </p:blipFill>
        <p:spPr>
          <a:xfrm>
            <a:off x="5842490" y="691502"/>
            <a:ext cx="1850475" cy="1221675"/>
          </a:xfrm>
          <a:prstGeom prst="rect">
            <a:avLst/>
          </a:prstGeom>
          <a:noFill/>
          <a:ln>
            <a:noFill/>
          </a:ln>
        </p:spPr>
      </p:pic>
      <p:pic>
        <p:nvPicPr>
          <p:cNvPr id="420" name="Google Shape;420;p42"/>
          <p:cNvPicPr preferRelativeResize="0"/>
          <p:nvPr/>
        </p:nvPicPr>
        <p:blipFill>
          <a:blip r:embed="rId5">
            <a:alphaModFix/>
          </a:blip>
          <a:stretch>
            <a:fillRect/>
          </a:stretch>
        </p:blipFill>
        <p:spPr>
          <a:xfrm>
            <a:off x="697951" y="812226"/>
            <a:ext cx="1542225" cy="1183999"/>
          </a:xfrm>
          <a:prstGeom prst="rect">
            <a:avLst/>
          </a:prstGeom>
          <a:noFill/>
          <a:ln>
            <a:noFill/>
          </a:ln>
        </p:spPr>
      </p:pic>
      <p:pic>
        <p:nvPicPr>
          <p:cNvPr id="421" name="Google Shape;421;p42"/>
          <p:cNvPicPr preferRelativeResize="0"/>
          <p:nvPr/>
        </p:nvPicPr>
        <p:blipFill>
          <a:blip r:embed="rId6">
            <a:alphaModFix/>
          </a:blip>
          <a:stretch>
            <a:fillRect/>
          </a:stretch>
        </p:blipFill>
        <p:spPr>
          <a:xfrm>
            <a:off x="5138151" y="3557523"/>
            <a:ext cx="2554826" cy="8269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420"/>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419"/>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418"/>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4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4"/>
          <p:cNvSpPr/>
          <p:nvPr/>
        </p:nvSpPr>
        <p:spPr>
          <a:xfrm>
            <a:off x="6052102" y="1200475"/>
            <a:ext cx="572700" cy="572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3396486" y="2938325"/>
            <a:ext cx="572700" cy="572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6052102" y="2938325"/>
            <a:ext cx="572700" cy="572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txBox="1">
            <a:spLocks noGrp="1"/>
          </p:cNvSpPr>
          <p:nvPr>
            <p:ph type="title"/>
          </p:nvPr>
        </p:nvSpPr>
        <p:spPr>
          <a:xfrm>
            <a:off x="3308925" y="445025"/>
            <a:ext cx="51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32" name="Google Shape;332;p34"/>
          <p:cNvSpPr txBox="1">
            <a:spLocks noGrp="1"/>
          </p:cNvSpPr>
          <p:nvPr>
            <p:ph type="title" idx="6"/>
          </p:nvPr>
        </p:nvSpPr>
        <p:spPr>
          <a:xfrm>
            <a:off x="3308925" y="3034199"/>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33" name="Google Shape;333;p34"/>
          <p:cNvSpPr txBox="1">
            <a:spLocks noGrp="1"/>
          </p:cNvSpPr>
          <p:nvPr>
            <p:ph type="title" idx="7"/>
          </p:nvPr>
        </p:nvSpPr>
        <p:spPr>
          <a:xfrm>
            <a:off x="5961771" y="1296349"/>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34" name="Google Shape;334;p34"/>
          <p:cNvSpPr txBox="1">
            <a:spLocks noGrp="1"/>
          </p:cNvSpPr>
          <p:nvPr>
            <p:ph type="title" idx="8"/>
          </p:nvPr>
        </p:nvSpPr>
        <p:spPr>
          <a:xfrm>
            <a:off x="5961771" y="3034199"/>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35" name="Google Shape;335;p34"/>
          <p:cNvSpPr txBox="1">
            <a:spLocks noGrp="1"/>
          </p:cNvSpPr>
          <p:nvPr>
            <p:ph type="subTitle" idx="9"/>
          </p:nvPr>
        </p:nvSpPr>
        <p:spPr>
          <a:xfrm>
            <a:off x="3308925" y="1926862"/>
            <a:ext cx="24690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a:t>
            </a:r>
            <a:endParaRPr/>
          </a:p>
        </p:txBody>
      </p:sp>
      <p:sp>
        <p:nvSpPr>
          <p:cNvPr id="336" name="Google Shape;336;p34"/>
          <p:cNvSpPr txBox="1">
            <a:spLocks noGrp="1"/>
          </p:cNvSpPr>
          <p:nvPr>
            <p:ph type="subTitle" idx="13"/>
          </p:nvPr>
        </p:nvSpPr>
        <p:spPr>
          <a:xfrm>
            <a:off x="5961771" y="1926862"/>
            <a:ext cx="24690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Success Criteria</a:t>
            </a:r>
            <a:endParaRPr/>
          </a:p>
        </p:txBody>
      </p:sp>
      <p:sp>
        <p:nvSpPr>
          <p:cNvPr id="337" name="Google Shape;337;p34"/>
          <p:cNvSpPr txBox="1">
            <a:spLocks noGrp="1"/>
          </p:cNvSpPr>
          <p:nvPr>
            <p:ph type="subTitle" idx="14"/>
          </p:nvPr>
        </p:nvSpPr>
        <p:spPr>
          <a:xfrm>
            <a:off x="3308925" y="3664700"/>
            <a:ext cx="24690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Design</a:t>
            </a:r>
            <a:endParaRPr/>
          </a:p>
        </p:txBody>
      </p:sp>
      <p:sp>
        <p:nvSpPr>
          <p:cNvPr id="338" name="Google Shape;338;p34"/>
          <p:cNvSpPr txBox="1">
            <a:spLocks noGrp="1"/>
          </p:cNvSpPr>
          <p:nvPr>
            <p:ph type="subTitle" idx="15"/>
          </p:nvPr>
        </p:nvSpPr>
        <p:spPr>
          <a:xfrm>
            <a:off x="5961771" y="3664700"/>
            <a:ext cx="24690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Demonstration</a:t>
            </a:r>
            <a:endParaRPr/>
          </a:p>
        </p:txBody>
      </p:sp>
      <p:grpSp>
        <p:nvGrpSpPr>
          <p:cNvPr id="339" name="Google Shape;339;p34"/>
          <p:cNvGrpSpPr/>
          <p:nvPr/>
        </p:nvGrpSpPr>
        <p:grpSpPr>
          <a:xfrm>
            <a:off x="415326" y="2313301"/>
            <a:ext cx="2709753" cy="2290771"/>
            <a:chOff x="-29687" y="1620537"/>
            <a:chExt cx="3331800" cy="2816638"/>
          </a:xfrm>
        </p:grpSpPr>
        <p:sp>
          <p:nvSpPr>
            <p:cNvPr id="340" name="Google Shape;340;p34"/>
            <p:cNvSpPr/>
            <p:nvPr/>
          </p:nvSpPr>
          <p:spPr>
            <a:xfrm>
              <a:off x="-29687" y="3573775"/>
              <a:ext cx="3331800" cy="86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pic>
          <p:nvPicPr>
            <p:cNvPr id="341" name="Google Shape;341;p34"/>
            <p:cNvPicPr preferRelativeResize="0"/>
            <p:nvPr/>
          </p:nvPicPr>
          <p:blipFill>
            <a:blip r:embed="rId3">
              <a:alphaModFix/>
            </a:blip>
            <a:stretch>
              <a:fillRect/>
            </a:stretch>
          </p:blipFill>
          <p:spPr>
            <a:xfrm>
              <a:off x="1103443" y="1620537"/>
              <a:ext cx="2142234" cy="2237155"/>
            </a:xfrm>
            <a:prstGeom prst="rect">
              <a:avLst/>
            </a:prstGeom>
            <a:noFill/>
            <a:ln>
              <a:noFill/>
            </a:ln>
          </p:spPr>
        </p:pic>
        <p:pic>
          <p:nvPicPr>
            <p:cNvPr id="342" name="Google Shape;342;p34"/>
            <p:cNvPicPr preferRelativeResize="0"/>
            <p:nvPr/>
          </p:nvPicPr>
          <p:blipFill>
            <a:blip r:embed="rId4">
              <a:alphaModFix/>
            </a:blip>
            <a:stretch>
              <a:fillRect/>
            </a:stretch>
          </p:blipFill>
          <p:spPr>
            <a:xfrm>
              <a:off x="305527" y="2434740"/>
              <a:ext cx="1339617" cy="1673764"/>
            </a:xfrm>
            <a:prstGeom prst="rect">
              <a:avLst/>
            </a:prstGeom>
            <a:noFill/>
            <a:ln>
              <a:noFill/>
            </a:ln>
          </p:spPr>
        </p:pic>
        <p:pic>
          <p:nvPicPr>
            <p:cNvPr id="343" name="Google Shape;343;p34"/>
            <p:cNvPicPr preferRelativeResize="0"/>
            <p:nvPr/>
          </p:nvPicPr>
          <p:blipFill>
            <a:blip r:embed="rId5">
              <a:alphaModFix/>
            </a:blip>
            <a:stretch>
              <a:fillRect/>
            </a:stretch>
          </p:blipFill>
          <p:spPr>
            <a:xfrm>
              <a:off x="1145917" y="2377303"/>
              <a:ext cx="499212" cy="334819"/>
            </a:xfrm>
            <a:prstGeom prst="rect">
              <a:avLst/>
            </a:prstGeom>
            <a:noFill/>
            <a:ln>
              <a:noFill/>
            </a:ln>
          </p:spPr>
        </p:pic>
        <p:pic>
          <p:nvPicPr>
            <p:cNvPr id="344" name="Google Shape;344;p34"/>
            <p:cNvPicPr preferRelativeResize="0"/>
            <p:nvPr/>
          </p:nvPicPr>
          <p:blipFill>
            <a:blip r:embed="rId6">
              <a:alphaModFix/>
            </a:blip>
            <a:stretch>
              <a:fillRect/>
            </a:stretch>
          </p:blipFill>
          <p:spPr>
            <a:xfrm>
              <a:off x="988518" y="3361420"/>
              <a:ext cx="1295375" cy="899091"/>
            </a:xfrm>
            <a:prstGeom prst="rect">
              <a:avLst/>
            </a:prstGeom>
            <a:noFill/>
            <a:ln>
              <a:noFill/>
            </a:ln>
          </p:spPr>
        </p:pic>
      </p:grpSp>
      <p:sp>
        <p:nvSpPr>
          <p:cNvPr id="345" name="Google Shape;345;p34"/>
          <p:cNvSpPr/>
          <p:nvPr/>
        </p:nvSpPr>
        <p:spPr>
          <a:xfrm>
            <a:off x="3396486" y="1200475"/>
            <a:ext cx="572700" cy="572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txBox="1">
            <a:spLocks noGrp="1"/>
          </p:cNvSpPr>
          <p:nvPr>
            <p:ph type="title" idx="5"/>
          </p:nvPr>
        </p:nvSpPr>
        <p:spPr>
          <a:xfrm>
            <a:off x="3308925" y="1296349"/>
            <a:ext cx="731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txBox="1">
            <a:spLocks noGrp="1"/>
          </p:cNvSpPr>
          <p:nvPr>
            <p:ph type="title"/>
          </p:nvPr>
        </p:nvSpPr>
        <p:spPr>
          <a:xfrm>
            <a:off x="713225" y="539500"/>
            <a:ext cx="54612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a:t>
            </a:r>
            <a:endParaRPr/>
          </a:p>
        </p:txBody>
      </p:sp>
      <p:grpSp>
        <p:nvGrpSpPr>
          <p:cNvPr id="352" name="Google Shape;352;p35"/>
          <p:cNvGrpSpPr/>
          <p:nvPr/>
        </p:nvGrpSpPr>
        <p:grpSpPr>
          <a:xfrm>
            <a:off x="1519570" y="2662398"/>
            <a:ext cx="6104851" cy="1941614"/>
            <a:chOff x="1778075" y="2613300"/>
            <a:chExt cx="7167000" cy="2279425"/>
          </a:xfrm>
        </p:grpSpPr>
        <p:sp>
          <p:nvSpPr>
            <p:cNvPr id="353" name="Google Shape;353;p35"/>
            <p:cNvSpPr/>
            <p:nvPr/>
          </p:nvSpPr>
          <p:spPr>
            <a:xfrm>
              <a:off x="1778075" y="4029325"/>
              <a:ext cx="7167000" cy="86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pic>
          <p:nvPicPr>
            <p:cNvPr id="354" name="Google Shape;354;p35"/>
            <p:cNvPicPr preferRelativeResize="0"/>
            <p:nvPr/>
          </p:nvPicPr>
          <p:blipFill>
            <a:blip r:embed="rId3">
              <a:alphaModFix/>
            </a:blip>
            <a:stretch>
              <a:fillRect/>
            </a:stretch>
          </p:blipFill>
          <p:spPr>
            <a:xfrm>
              <a:off x="3365593" y="2613300"/>
              <a:ext cx="5122355" cy="2097550"/>
            </a:xfrm>
            <a:prstGeom prst="rect">
              <a:avLst/>
            </a:prstGeom>
            <a:noFill/>
            <a:ln>
              <a:noFill/>
            </a:ln>
          </p:spPr>
        </p:pic>
        <p:pic>
          <p:nvPicPr>
            <p:cNvPr id="355" name="Google Shape;355;p35"/>
            <p:cNvPicPr preferRelativeResize="0"/>
            <p:nvPr/>
          </p:nvPicPr>
          <p:blipFill>
            <a:blip r:embed="rId4">
              <a:alphaModFix/>
            </a:blip>
            <a:stretch>
              <a:fillRect/>
            </a:stretch>
          </p:blipFill>
          <p:spPr>
            <a:xfrm>
              <a:off x="7360024" y="3895125"/>
              <a:ext cx="1070749" cy="769075"/>
            </a:xfrm>
            <a:prstGeom prst="rect">
              <a:avLst/>
            </a:prstGeom>
            <a:noFill/>
            <a:ln>
              <a:noFill/>
            </a:ln>
          </p:spPr>
        </p:pic>
        <p:pic>
          <p:nvPicPr>
            <p:cNvPr id="356" name="Google Shape;356;p35"/>
            <p:cNvPicPr preferRelativeResize="0"/>
            <p:nvPr/>
          </p:nvPicPr>
          <p:blipFill>
            <a:blip r:embed="rId5">
              <a:alphaModFix/>
            </a:blip>
            <a:stretch>
              <a:fillRect/>
            </a:stretch>
          </p:blipFill>
          <p:spPr>
            <a:xfrm>
              <a:off x="1921925" y="3213852"/>
              <a:ext cx="1871375" cy="1495000"/>
            </a:xfrm>
            <a:prstGeom prst="rect">
              <a:avLst/>
            </a:prstGeom>
            <a:noFill/>
            <a:ln>
              <a:noFill/>
            </a:ln>
          </p:spPr>
        </p:pic>
      </p:grpSp>
      <p:sp>
        <p:nvSpPr>
          <p:cNvPr id="357" name="Google Shape;357;p35"/>
          <p:cNvSpPr/>
          <p:nvPr/>
        </p:nvSpPr>
        <p:spPr>
          <a:xfrm>
            <a:off x="7122470" y="748113"/>
            <a:ext cx="1308300" cy="1308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txBox="1">
            <a:spLocks noGrp="1"/>
          </p:cNvSpPr>
          <p:nvPr>
            <p:ph type="title" idx="2"/>
          </p:nvPr>
        </p:nvSpPr>
        <p:spPr>
          <a:xfrm>
            <a:off x="7170320" y="1104663"/>
            <a:ext cx="1212600" cy="59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364" name="Google Shape;364;p36"/>
          <p:cNvSpPr txBox="1">
            <a:spLocks noGrp="1"/>
          </p:cNvSpPr>
          <p:nvPr>
            <p:ph type="subTitle" idx="2"/>
          </p:nvPr>
        </p:nvSpPr>
        <p:spPr>
          <a:xfrm>
            <a:off x="1502250" y="1954800"/>
            <a:ext cx="6139500" cy="12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We will educate young children on the importance and value of cleaning up garbage pollution from the ocean through a fun and engaging game.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7"/>
          <p:cNvSpPr txBox="1">
            <a:spLocks noGrp="1"/>
          </p:cNvSpPr>
          <p:nvPr>
            <p:ph type="title"/>
          </p:nvPr>
        </p:nvSpPr>
        <p:spPr>
          <a:xfrm>
            <a:off x="713225" y="539500"/>
            <a:ext cx="54612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Success Criteria</a:t>
            </a:r>
            <a:endParaRPr/>
          </a:p>
        </p:txBody>
      </p:sp>
      <p:grpSp>
        <p:nvGrpSpPr>
          <p:cNvPr id="370" name="Google Shape;370;p37"/>
          <p:cNvGrpSpPr/>
          <p:nvPr/>
        </p:nvGrpSpPr>
        <p:grpSpPr>
          <a:xfrm>
            <a:off x="1519570" y="2662398"/>
            <a:ext cx="6104851" cy="1941614"/>
            <a:chOff x="1778075" y="2613300"/>
            <a:chExt cx="7167000" cy="2279425"/>
          </a:xfrm>
        </p:grpSpPr>
        <p:sp>
          <p:nvSpPr>
            <p:cNvPr id="371" name="Google Shape;371;p37"/>
            <p:cNvSpPr/>
            <p:nvPr/>
          </p:nvSpPr>
          <p:spPr>
            <a:xfrm>
              <a:off x="1778075" y="4029325"/>
              <a:ext cx="7167000" cy="86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pic>
          <p:nvPicPr>
            <p:cNvPr id="372" name="Google Shape;372;p37"/>
            <p:cNvPicPr preferRelativeResize="0"/>
            <p:nvPr/>
          </p:nvPicPr>
          <p:blipFill>
            <a:blip r:embed="rId3">
              <a:alphaModFix/>
            </a:blip>
            <a:stretch>
              <a:fillRect/>
            </a:stretch>
          </p:blipFill>
          <p:spPr>
            <a:xfrm>
              <a:off x="3365593" y="2613300"/>
              <a:ext cx="5122355" cy="2097550"/>
            </a:xfrm>
            <a:prstGeom prst="rect">
              <a:avLst/>
            </a:prstGeom>
            <a:noFill/>
            <a:ln>
              <a:noFill/>
            </a:ln>
          </p:spPr>
        </p:pic>
        <p:pic>
          <p:nvPicPr>
            <p:cNvPr id="373" name="Google Shape;373;p37"/>
            <p:cNvPicPr preferRelativeResize="0"/>
            <p:nvPr/>
          </p:nvPicPr>
          <p:blipFill>
            <a:blip r:embed="rId4">
              <a:alphaModFix/>
            </a:blip>
            <a:stretch>
              <a:fillRect/>
            </a:stretch>
          </p:blipFill>
          <p:spPr>
            <a:xfrm>
              <a:off x="7360024" y="3895125"/>
              <a:ext cx="1070749" cy="769075"/>
            </a:xfrm>
            <a:prstGeom prst="rect">
              <a:avLst/>
            </a:prstGeom>
            <a:noFill/>
            <a:ln>
              <a:noFill/>
            </a:ln>
          </p:spPr>
        </p:pic>
        <p:pic>
          <p:nvPicPr>
            <p:cNvPr id="374" name="Google Shape;374;p37"/>
            <p:cNvPicPr preferRelativeResize="0"/>
            <p:nvPr/>
          </p:nvPicPr>
          <p:blipFill>
            <a:blip r:embed="rId5">
              <a:alphaModFix/>
            </a:blip>
            <a:stretch>
              <a:fillRect/>
            </a:stretch>
          </p:blipFill>
          <p:spPr>
            <a:xfrm>
              <a:off x="1921925" y="3213852"/>
              <a:ext cx="1871375" cy="1495000"/>
            </a:xfrm>
            <a:prstGeom prst="rect">
              <a:avLst/>
            </a:prstGeom>
            <a:noFill/>
            <a:ln>
              <a:noFill/>
            </a:ln>
          </p:spPr>
        </p:pic>
      </p:grpSp>
      <p:sp>
        <p:nvSpPr>
          <p:cNvPr id="375" name="Google Shape;375;p37"/>
          <p:cNvSpPr/>
          <p:nvPr/>
        </p:nvSpPr>
        <p:spPr>
          <a:xfrm>
            <a:off x="7122470" y="748113"/>
            <a:ext cx="1308300" cy="1308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txBox="1">
            <a:spLocks noGrp="1"/>
          </p:cNvSpPr>
          <p:nvPr>
            <p:ph type="title" idx="2"/>
          </p:nvPr>
        </p:nvSpPr>
        <p:spPr>
          <a:xfrm>
            <a:off x="7170320" y="1104663"/>
            <a:ext cx="1212600" cy="59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02</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Success Criteria</a:t>
            </a:r>
            <a:endParaRPr/>
          </a:p>
        </p:txBody>
      </p:sp>
      <p:sp>
        <p:nvSpPr>
          <p:cNvPr id="382" name="Google Shape;382;p38"/>
          <p:cNvSpPr txBox="1">
            <a:spLocks noGrp="1"/>
          </p:cNvSpPr>
          <p:nvPr>
            <p:ph type="subTitle" idx="2"/>
          </p:nvPr>
        </p:nvSpPr>
        <p:spPr>
          <a:xfrm>
            <a:off x="720000" y="1384375"/>
            <a:ext cx="7704000" cy="26085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The user must see a “how to play” menu</a:t>
            </a:r>
            <a:endParaRPr sz="2000"/>
          </a:p>
          <a:p>
            <a:pPr marL="457200" lvl="0" indent="-355600" algn="l" rtl="0">
              <a:spcBef>
                <a:spcPts val="0"/>
              </a:spcBef>
              <a:spcAft>
                <a:spcPts val="0"/>
              </a:spcAft>
              <a:buSzPts val="2000"/>
              <a:buChar char="-"/>
            </a:pPr>
            <a:r>
              <a:rPr lang="en" sz="2000"/>
              <a:t>The user must see their score and time</a:t>
            </a:r>
            <a:endParaRPr sz="2000"/>
          </a:p>
          <a:p>
            <a:pPr marL="457200" lvl="0" indent="-355600" algn="l" rtl="0">
              <a:spcBef>
                <a:spcPts val="0"/>
              </a:spcBef>
              <a:spcAft>
                <a:spcPts val="0"/>
              </a:spcAft>
              <a:buSzPts val="2000"/>
              <a:buChar char="-"/>
            </a:pPr>
            <a:r>
              <a:rPr lang="en" sz="2000"/>
              <a:t>The user must be able to move the trash and recycling separately</a:t>
            </a:r>
            <a:endParaRPr sz="2000"/>
          </a:p>
          <a:p>
            <a:pPr marL="457200" lvl="0" indent="-355600" algn="l" rtl="0">
              <a:spcBef>
                <a:spcPts val="0"/>
              </a:spcBef>
              <a:spcAft>
                <a:spcPts val="0"/>
              </a:spcAft>
              <a:buSzPts val="2000"/>
              <a:buChar char="-"/>
            </a:pPr>
            <a:r>
              <a:rPr lang="en" sz="2000"/>
              <a:t>The counter must increase when the trash or recycling is captured correctly</a:t>
            </a:r>
            <a:endParaRPr sz="2000"/>
          </a:p>
          <a:p>
            <a:pPr marL="457200" lvl="0" indent="-355600" algn="l" rtl="0">
              <a:spcBef>
                <a:spcPts val="0"/>
              </a:spcBef>
              <a:spcAft>
                <a:spcPts val="0"/>
              </a:spcAft>
              <a:buSzPts val="2000"/>
              <a:buChar char="-"/>
            </a:pPr>
            <a:r>
              <a:rPr lang="en" sz="2000"/>
              <a:t>Incorrect captures must terminate the game</a:t>
            </a:r>
            <a:endParaRPr sz="2000"/>
          </a:p>
          <a:p>
            <a:pPr marL="457200" lvl="0" indent="-355600" algn="l" rtl="0">
              <a:spcBef>
                <a:spcPts val="0"/>
              </a:spcBef>
              <a:spcAft>
                <a:spcPts val="0"/>
              </a:spcAft>
              <a:buSzPts val="2000"/>
              <a:buChar char="-"/>
            </a:pPr>
            <a:r>
              <a:rPr lang="en" sz="2000"/>
              <a:t>Capturing an animal must lead to the game ending</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9"/>
          <p:cNvSpPr txBox="1">
            <a:spLocks noGrp="1"/>
          </p:cNvSpPr>
          <p:nvPr>
            <p:ph type="title"/>
          </p:nvPr>
        </p:nvSpPr>
        <p:spPr>
          <a:xfrm>
            <a:off x="713225" y="539500"/>
            <a:ext cx="54612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Design</a:t>
            </a:r>
            <a:endParaRPr/>
          </a:p>
        </p:txBody>
      </p:sp>
      <p:grpSp>
        <p:nvGrpSpPr>
          <p:cNvPr id="388" name="Google Shape;388;p39"/>
          <p:cNvGrpSpPr/>
          <p:nvPr/>
        </p:nvGrpSpPr>
        <p:grpSpPr>
          <a:xfrm>
            <a:off x="1519570" y="2662398"/>
            <a:ext cx="6104851" cy="1941614"/>
            <a:chOff x="1778075" y="2613300"/>
            <a:chExt cx="7167000" cy="2279425"/>
          </a:xfrm>
        </p:grpSpPr>
        <p:sp>
          <p:nvSpPr>
            <p:cNvPr id="389" name="Google Shape;389;p39"/>
            <p:cNvSpPr/>
            <p:nvPr/>
          </p:nvSpPr>
          <p:spPr>
            <a:xfrm>
              <a:off x="1778075" y="4029325"/>
              <a:ext cx="7167000" cy="86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pic>
          <p:nvPicPr>
            <p:cNvPr id="390" name="Google Shape;390;p39"/>
            <p:cNvPicPr preferRelativeResize="0"/>
            <p:nvPr/>
          </p:nvPicPr>
          <p:blipFill>
            <a:blip r:embed="rId3">
              <a:alphaModFix/>
            </a:blip>
            <a:stretch>
              <a:fillRect/>
            </a:stretch>
          </p:blipFill>
          <p:spPr>
            <a:xfrm>
              <a:off x="3365593" y="2613300"/>
              <a:ext cx="5122355" cy="2097550"/>
            </a:xfrm>
            <a:prstGeom prst="rect">
              <a:avLst/>
            </a:prstGeom>
            <a:noFill/>
            <a:ln>
              <a:noFill/>
            </a:ln>
          </p:spPr>
        </p:pic>
        <p:pic>
          <p:nvPicPr>
            <p:cNvPr id="391" name="Google Shape;391;p39"/>
            <p:cNvPicPr preferRelativeResize="0"/>
            <p:nvPr/>
          </p:nvPicPr>
          <p:blipFill>
            <a:blip r:embed="rId4">
              <a:alphaModFix/>
            </a:blip>
            <a:stretch>
              <a:fillRect/>
            </a:stretch>
          </p:blipFill>
          <p:spPr>
            <a:xfrm>
              <a:off x="7360024" y="3895125"/>
              <a:ext cx="1070749" cy="769075"/>
            </a:xfrm>
            <a:prstGeom prst="rect">
              <a:avLst/>
            </a:prstGeom>
            <a:noFill/>
            <a:ln>
              <a:noFill/>
            </a:ln>
          </p:spPr>
        </p:pic>
        <p:pic>
          <p:nvPicPr>
            <p:cNvPr id="392" name="Google Shape;392;p39"/>
            <p:cNvPicPr preferRelativeResize="0"/>
            <p:nvPr/>
          </p:nvPicPr>
          <p:blipFill>
            <a:blip r:embed="rId5">
              <a:alphaModFix/>
            </a:blip>
            <a:stretch>
              <a:fillRect/>
            </a:stretch>
          </p:blipFill>
          <p:spPr>
            <a:xfrm>
              <a:off x="1921925" y="3213852"/>
              <a:ext cx="1871375" cy="1495000"/>
            </a:xfrm>
            <a:prstGeom prst="rect">
              <a:avLst/>
            </a:prstGeom>
            <a:noFill/>
            <a:ln>
              <a:noFill/>
            </a:ln>
          </p:spPr>
        </p:pic>
      </p:grpSp>
      <p:sp>
        <p:nvSpPr>
          <p:cNvPr id="393" name="Google Shape;393;p39"/>
          <p:cNvSpPr/>
          <p:nvPr/>
        </p:nvSpPr>
        <p:spPr>
          <a:xfrm>
            <a:off x="7122470" y="748113"/>
            <a:ext cx="1308300" cy="1308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txBox="1">
            <a:spLocks noGrp="1"/>
          </p:cNvSpPr>
          <p:nvPr>
            <p:ph type="title" idx="2"/>
          </p:nvPr>
        </p:nvSpPr>
        <p:spPr>
          <a:xfrm>
            <a:off x="7170320" y="1104663"/>
            <a:ext cx="1212600" cy="59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03</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a:t>
            </a:r>
            <a:endParaRPr/>
          </a:p>
        </p:txBody>
      </p:sp>
      <p:sp>
        <p:nvSpPr>
          <p:cNvPr id="400" name="Google Shape;400;p40"/>
          <p:cNvSpPr txBox="1">
            <a:spLocks noGrp="1"/>
          </p:cNvSpPr>
          <p:nvPr>
            <p:ph type="subTitle" idx="2"/>
          </p:nvPr>
        </p:nvSpPr>
        <p:spPr>
          <a:xfrm>
            <a:off x="720000" y="1384375"/>
            <a:ext cx="7704000" cy="259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We used JavaFX with SceneBuilder to develop this program. This game was centered on organizing trash. The players have to organized trash into garbage and recycling as it washes up on shore. There are also trick objects like animals which result in the game ending if the player captures them.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1"/>
          <p:cNvSpPr txBox="1">
            <a:spLocks noGrp="1"/>
          </p:cNvSpPr>
          <p:nvPr>
            <p:ph type="title"/>
          </p:nvPr>
        </p:nvSpPr>
        <p:spPr>
          <a:xfrm>
            <a:off x="713225" y="539500"/>
            <a:ext cx="54612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Demonstration</a:t>
            </a:r>
            <a:endParaRPr/>
          </a:p>
        </p:txBody>
      </p:sp>
      <p:grpSp>
        <p:nvGrpSpPr>
          <p:cNvPr id="406" name="Google Shape;406;p41"/>
          <p:cNvGrpSpPr/>
          <p:nvPr/>
        </p:nvGrpSpPr>
        <p:grpSpPr>
          <a:xfrm>
            <a:off x="1519570" y="2662398"/>
            <a:ext cx="6104851" cy="1941614"/>
            <a:chOff x="1778075" y="2613300"/>
            <a:chExt cx="7167000" cy="2279425"/>
          </a:xfrm>
        </p:grpSpPr>
        <p:sp>
          <p:nvSpPr>
            <p:cNvPr id="407" name="Google Shape;407;p41"/>
            <p:cNvSpPr/>
            <p:nvPr/>
          </p:nvSpPr>
          <p:spPr>
            <a:xfrm>
              <a:off x="1778075" y="4029325"/>
              <a:ext cx="7167000" cy="86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pic>
          <p:nvPicPr>
            <p:cNvPr id="408" name="Google Shape;408;p41"/>
            <p:cNvPicPr preferRelativeResize="0"/>
            <p:nvPr/>
          </p:nvPicPr>
          <p:blipFill>
            <a:blip r:embed="rId3">
              <a:alphaModFix/>
            </a:blip>
            <a:stretch>
              <a:fillRect/>
            </a:stretch>
          </p:blipFill>
          <p:spPr>
            <a:xfrm>
              <a:off x="3365593" y="2613300"/>
              <a:ext cx="5122355" cy="2097550"/>
            </a:xfrm>
            <a:prstGeom prst="rect">
              <a:avLst/>
            </a:prstGeom>
            <a:noFill/>
            <a:ln>
              <a:noFill/>
            </a:ln>
          </p:spPr>
        </p:pic>
        <p:pic>
          <p:nvPicPr>
            <p:cNvPr id="409" name="Google Shape;409;p41"/>
            <p:cNvPicPr preferRelativeResize="0"/>
            <p:nvPr/>
          </p:nvPicPr>
          <p:blipFill>
            <a:blip r:embed="rId4">
              <a:alphaModFix/>
            </a:blip>
            <a:stretch>
              <a:fillRect/>
            </a:stretch>
          </p:blipFill>
          <p:spPr>
            <a:xfrm>
              <a:off x="7360024" y="3895125"/>
              <a:ext cx="1070749" cy="769075"/>
            </a:xfrm>
            <a:prstGeom prst="rect">
              <a:avLst/>
            </a:prstGeom>
            <a:noFill/>
            <a:ln>
              <a:noFill/>
            </a:ln>
          </p:spPr>
        </p:pic>
        <p:pic>
          <p:nvPicPr>
            <p:cNvPr id="410" name="Google Shape;410;p41"/>
            <p:cNvPicPr preferRelativeResize="0"/>
            <p:nvPr/>
          </p:nvPicPr>
          <p:blipFill>
            <a:blip r:embed="rId5">
              <a:alphaModFix/>
            </a:blip>
            <a:stretch>
              <a:fillRect/>
            </a:stretch>
          </p:blipFill>
          <p:spPr>
            <a:xfrm>
              <a:off x="1921925" y="3213852"/>
              <a:ext cx="1871375" cy="1495000"/>
            </a:xfrm>
            <a:prstGeom prst="rect">
              <a:avLst/>
            </a:prstGeom>
            <a:noFill/>
            <a:ln>
              <a:noFill/>
            </a:ln>
          </p:spPr>
        </p:pic>
      </p:grpSp>
      <p:sp>
        <p:nvSpPr>
          <p:cNvPr id="411" name="Google Shape;411;p41"/>
          <p:cNvSpPr/>
          <p:nvPr/>
        </p:nvSpPr>
        <p:spPr>
          <a:xfrm>
            <a:off x="7122470" y="748113"/>
            <a:ext cx="1308300" cy="1308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1"/>
          <p:cNvSpPr txBox="1">
            <a:spLocks noGrp="1"/>
          </p:cNvSpPr>
          <p:nvPr>
            <p:ph type="title" idx="2"/>
          </p:nvPr>
        </p:nvSpPr>
        <p:spPr>
          <a:xfrm>
            <a:off x="7170320" y="1104663"/>
            <a:ext cx="1212600" cy="59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04</a:t>
            </a:r>
            <a:endParaRPr>
              <a:solidFill>
                <a:schemeClr val="dk2"/>
              </a:solidFill>
            </a:endParaRPr>
          </a:p>
        </p:txBody>
      </p:sp>
    </p:spTree>
  </p:cSld>
  <p:clrMapOvr>
    <a:masterClrMapping/>
  </p:clrMapOvr>
</p:sld>
</file>

<file path=ppt/theme/theme1.xml><?xml version="1.0" encoding="utf-8"?>
<a:theme xmlns:a="http://schemas.openxmlformats.org/drawingml/2006/main" name="Fighting Food Waste in Schools by Slidesgo">
  <a:themeElements>
    <a:clrScheme name="Simple Light">
      <a:dk1>
        <a:srgbClr val="3B5300"/>
      </a:dk1>
      <a:lt1>
        <a:srgbClr val="2B2B29"/>
      </a:lt1>
      <a:dk2>
        <a:srgbClr val="FFF6E7"/>
      </a:dk2>
      <a:lt2>
        <a:srgbClr val="FEEDDC"/>
      </a:lt2>
      <a:accent1>
        <a:srgbClr val="F4E0CD"/>
      </a:accent1>
      <a:accent2>
        <a:srgbClr val="F9A986"/>
      </a:accent2>
      <a:accent3>
        <a:srgbClr val="F99620"/>
      </a:accent3>
      <a:accent4>
        <a:srgbClr val="F3663F"/>
      </a:accent4>
      <a:accent5>
        <a:srgbClr val="7C4D4B"/>
      </a:accent5>
      <a:accent6>
        <a:srgbClr val="637CAF"/>
      </a:accent6>
      <a:hlink>
        <a:srgbClr val="3B53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Words>
  <Application>Microsoft Macintosh PowerPoint</Application>
  <PresentationFormat>On-screen Show (16:9)</PresentationFormat>
  <Paragraphs>31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Nunito Light</vt:lpstr>
      <vt:lpstr>Arial</vt:lpstr>
      <vt:lpstr>Cabin</vt:lpstr>
      <vt:lpstr>Anek Malayalam ExtraBold</vt:lpstr>
      <vt:lpstr>Quicksand</vt:lpstr>
      <vt:lpstr>Anaheim</vt:lpstr>
      <vt:lpstr>Fighting Food Waste in Schools by Slidesgo</vt:lpstr>
      <vt:lpstr>Trash Bash</vt:lpstr>
      <vt:lpstr>Table of contents</vt:lpstr>
      <vt:lpstr>Problem</vt:lpstr>
      <vt:lpstr>Problem Statement</vt:lpstr>
      <vt:lpstr>Success Criteria</vt:lpstr>
      <vt:lpstr>Success Criteria</vt:lpstr>
      <vt:lpstr>Design</vt:lpstr>
      <vt:lpstr>Design</vt:lpstr>
      <vt:lpstr>Demonstration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Trash Bash</dc:title>
  <cp:lastModifiedBy>Sharad Bhagwat</cp:lastModifiedBy>
  <cp:revision>1</cp:revision>
  <dcterms:modified xsi:type="dcterms:W3CDTF">2024-06-06T06:04:08Z</dcterms:modified>
</cp:coreProperties>
</file>