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202623-1F34-468E-BF75-22E54591BB94}" type="datetimeFigureOut">
              <a:rPr lang="ru-RU" smtClean="0"/>
              <a:pPr/>
              <a:t>01.11.2023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C1FE65B-D346-4667-82E3-A22D6E50E74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F97AC348-69AD-87ED-DC4A-AE447796528A}"/>
              </a:ext>
            </a:extLst>
          </p:cNvPr>
          <p:cNvSpPr/>
          <p:nvPr/>
        </p:nvSpPr>
        <p:spPr>
          <a:xfrm>
            <a:off x="0" y="362292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ОБЩЕГО И ПРОФЕССИОНАЛЬНОГО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defTabSz="685800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РОСТОВСКОЙ ОБЛАСТИ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defTabSz="685800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defTabSz="685800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 РОСТОВСКОЙ ОБЛАСТИ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defTabSz="685800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«РОСТОВСКИЙ-НА-ДОНУ КОЛЛЕДЖ РАДИОЭЛЕКТРОНИКИ,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defTabSz="685800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И ПРОМЫШЛЕННЫХ ТЕХНОЛОГИЙ»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 defTabSz="685800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(ГБПОУ РО «РКРИПТ»)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BC5D0413-2933-35FD-45F4-FA042F25595F}"/>
              </a:ext>
            </a:extLst>
          </p:cNvPr>
          <p:cNvSpPr txBox="1">
            <a:spLocks/>
          </p:cNvSpPr>
          <p:nvPr/>
        </p:nvSpPr>
        <p:spPr>
          <a:xfrm>
            <a:off x="1481465" y="3259320"/>
            <a:ext cx="6318701" cy="1097020"/>
          </a:xfrm>
          <a:prstGeom prst="rect">
            <a:avLst/>
          </a:prstGeom>
          <a:ln w="76200">
            <a:noFill/>
          </a:ln>
          <a:effectLst/>
        </p:spPr>
        <p:txBody>
          <a:bodyPr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5572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 проект </a:t>
            </a:r>
            <a:b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ПМ.03 Участие в интеграции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программных модулей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 «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проведения дней открытых дверей в колледже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="" xmlns:a16="http://schemas.microsoft.com/office/drawing/2014/main" id="{3EF1DA19-0EE4-10B7-C42B-3F8ECBA394E9}"/>
              </a:ext>
            </a:extLst>
          </p:cNvPr>
          <p:cNvSpPr txBox="1">
            <a:spLocks/>
          </p:cNvSpPr>
          <p:nvPr/>
        </p:nvSpPr>
        <p:spPr>
          <a:xfrm>
            <a:off x="5480310" y="4843557"/>
            <a:ext cx="3511202" cy="1241822"/>
          </a:xfrm>
          <a:prstGeom prst="rect">
            <a:avLst/>
          </a:prstGeom>
          <a:ln>
            <a:noFill/>
          </a:ln>
          <a:effectLst/>
        </p:spPr>
        <p:txBody>
          <a:bodyPr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0" kern="1200">
                <a:solidFill>
                  <a:srgbClr val="557299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выполнил: </a:t>
            </a:r>
          </a:p>
          <a:p>
            <a:pPr algn="r"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тудент группы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ПО-42</a:t>
            </a:r>
          </a:p>
          <a:p>
            <a:pPr algn="r"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 Д.А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>
              <a:defRPr/>
            </a:pP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Горбачук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518421" y="5439117"/>
            <a:ext cx="521716" cy="5217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85590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lh7-us.googleusercontent.com/T8kwE90JB2YgnXYLJjdTksfg41KCSLQRmjgBUg_3lgKjGHuNTP9SJ9ULYibPSBSdWzNMkH4bT2AP4f-x0gzTMoluWi8KQIt9JBO5UAbvuCHCAN5NHxlTPwQn5Z_DvafhBECbLvM5fm1R0a6vvZvamw"/>
          <p:cNvPicPr>
            <a:picLocks noChangeAspect="1" noChangeArrowheads="1"/>
          </p:cNvPicPr>
          <p:nvPr/>
        </p:nvPicPr>
        <p:blipFill>
          <a:blip r:embed="rId2"/>
          <a:srcRect t="5934"/>
          <a:stretch>
            <a:fillRect/>
          </a:stretch>
        </p:blipFill>
        <p:spPr bwMode="auto">
          <a:xfrm>
            <a:off x="1125388" y="1216326"/>
            <a:ext cx="6923058" cy="4784749"/>
          </a:xfrm>
          <a:prstGeom prst="rect">
            <a:avLst/>
          </a:prstGeom>
          <a:noFill/>
        </p:spPr>
      </p:pic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489845" y="189294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пользовательского интерфейса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24869" y="1498599"/>
            <a:ext cx="100185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Управляющая кнопка: домой 5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4808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428070" y="580839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8469" y="1300919"/>
            <a:ext cx="10872921" cy="4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Управляющая кнопка: домой 5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6" name="Picture 8" descr="https://lh7-us.googleusercontent.com/ktWQ53yF2SEIoaKJLOpBVRTYG_O9FPx31vcfGg7IfdJ9YvrIpSBvc6Q1bhAQRrlA1QWtlbeCTP2MSPPF_t_Z1ZsVG00Pf77BF8Nt28tDAxOw1mK0GbZdMBwJ1Jt9EoRFNnO0oRY0mA_JTrwzLVWEk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4363" y="1397121"/>
            <a:ext cx="5803455" cy="4247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31870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4172" y="1732280"/>
            <a:ext cx="8029956" cy="4358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программного продукта использован язык программирования C# и среда программирования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— современный объектно-ориентированный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типобезопасный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 программирования. C# позволяет разработчикам создавать разные типы безопасных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надёжных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приложений, выполняющихся в .NET. C# относится к широко известному семейству языков C, и покажется хорошо знакомым любому, кто работал с C, C++,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428070" y="580839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реализации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07594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4172" y="1656080"/>
            <a:ext cx="8029956" cy="4358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СУБД было выбрано ПО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2022.</a:t>
            </a:r>
          </a:p>
          <a:p>
            <a:pPr marL="0" indent="0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система управления реляционными базами данных (СУБД), разработанная корпорацией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используемый язык запросов —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-SQL, создан совместно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Sybase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небольшими и средними по размеру базами данных до крупных баз данных масштаба предприятия; конкурирует с другими СУБД в этом сегменте рынка.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428070" y="580839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реализации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(СУБД)</a:t>
            </a: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33576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59029" y="1557355"/>
            <a:ext cx="8029956" cy="4358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ntity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 — это современный модуль сопоставления отношений объектов, который позволяет создавать чистый, переносимый и высокоуровневый уровень доступа к данным с помощью .NET (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C#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) в различных базах данных, включая База данных SQL (локально и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Azure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Azure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Cosmos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DB. Он поддерживает запросы LINQ, отслеживание изменений, обновления и миграции схемы.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Пространство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имён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Microsoft.Office.Interop.Excel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содержит методы и классы для создания, редактирования и форматирования документов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а также для управления элементами интерфейса приложения, такими как листы, ячейки, графики и так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далее.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576444" y="354396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реализации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</a:t>
            </a: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6408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53787" y="970289"/>
            <a:ext cx="8029956" cy="435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отладки был применён метод «Точка останова» — это один из важнейших инструментов разработчика для выполнения отладки. Точки останова устанавливаются везде, где нужно приостановить выполнение отладчика. Например, если необходимо посмотреть состояние переменных кода или стек вызовов в определённой точке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останова.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проверка способности ПО решать задачи, необходимые пользователям. Тесты могут проводиться на всех уровнях тестирования (компонентном, интеграционном, системном, приёмочном).  При этом, задачи, которые выполняет ПО, определяются функциональными требованиями.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453949" y="34504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Применяемые методы отладки и тестирования</a:t>
            </a: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4519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15660" y="1341692"/>
            <a:ext cx="8576842" cy="4358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Защита данных осуществляется путем авторизации.</a:t>
            </a:r>
          </a:p>
          <a:p>
            <a:pPr>
              <a:buNone/>
            </a:pPr>
            <a:r>
              <a:rPr lang="ru-RU" dirty="0" smtClean="0"/>
              <a:t>	Защита программного продукта осуществляется при помощи авторизации и авторского права путем указания в нижней части приложения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-327804" y="110270"/>
            <a:ext cx="9618453" cy="1438461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Применяемые методы защиты информации и программного обеспечения</a:t>
            </a:r>
          </a:p>
        </p:txBody>
      </p:sp>
      <p:sp>
        <p:nvSpPr>
          <p:cNvPr id="7" name="Управляющая кнопка: домой 6">
            <a:hlinkClick r:id="" action="ppaction://hlinkshowjump?jump=firstslide" highlightClick="1"/>
          </p:cNvPr>
          <p:cNvSpPr/>
          <p:nvPr/>
        </p:nvSpPr>
        <p:spPr>
          <a:xfrm>
            <a:off x="1428070" y="6217920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2062857" y="6217920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797052" y="6217920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986" name="Picture 2" descr="https://lh7-us.googleusercontent.com/Pg0dDnDQLCtgpzO94KM2i4MaUH6JXY0vHKe3JVBm0a3sgdpOb-aJ86uuoR13ZOl-gUqLOpx0qd3AVdptL9l7lsA4OBXEt9AzOOCTpwJZIR4UIEgntmf8ugSHQW7XSWNoIvRkdgUEoyJ30atQc2tK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378" y="3199771"/>
            <a:ext cx="5211827" cy="2709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7558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347078" y="1464328"/>
            <a:ext cx="6402160" cy="2797362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</a:t>
            </a:r>
          </a:p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</a:t>
            </a:r>
          </a:p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</a:t>
            </a: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54491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97052" y="369386"/>
            <a:ext cx="8029956" cy="46994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600" dirty="0" smtClean="0"/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рамках курсового проекта был разработан программный продукт, позволяющий абитуриентам оставлять заявку на рассмотрение, а также просматривать специальности колледжа, которые хранятся в базе данных.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	Администратор может создавать, редактировать, удалять специальности, просматривать все заявки и отзывы, а также статистику по ним.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Приложение было создано в среде разработки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2022 с использованием языка программирования C#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платформы разработки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приложений ASP.NET.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База данных работает по управлением СУБД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 SQL Server 2019.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550566" y="38211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00720" y="61730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35507" y="61730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769702" y="61730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39522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199879" y="2063215"/>
            <a:ext cx="7003841" cy="2344884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Управляющая кнопка: домой 5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59710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28700" y="1822704"/>
            <a:ext cx="7200900" cy="41391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является актуальной, потому что каждый год большое количество абитуриентов ищут учебные заведения для продолжения обучения. 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Сегодня </a:t>
            </a:r>
            <a:r>
              <a:rPr lang="ru-RU" dirty="0" smtClean="0"/>
              <a:t>мало кто из ребят школьного возраста с уверенностью готов сказать, кем он хочет работать хотя бы в ближайшие годы, а большинство переживает проблему выбора, даже получая профессиональное образование. Молодые люди часто не имеют представления о реальной трудовой деятельности и разочаровываются в своих ожиданиях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333180" y="546334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программного продукта</a:t>
            </a: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767883" y="5961888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402670" y="5961888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37229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97052" y="1859280"/>
            <a:ext cx="8029956" cy="4358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Данный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программный продукт упрощает поступления на обучение в колледж, так как предоставляет информацию о колледже и её специальностях, а также позволяет оставить заявку на рассмотрение.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создания сайта: разработка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веб-приложения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 удобным и понятным интерфейсом для абитуриентов, ищущих образовательное учреждение для обучения. Увеличение количества абитуриентов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428070" y="580839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назначение программного продукта</a:t>
            </a: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Управляющая кнопка: назад 1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339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17899" y="1610791"/>
            <a:ext cx="8029956" cy="4358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продукт должен обеспечивать возможность выполнения перечисленных ниже функций: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информации о колледже и ее специальностях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специальностями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количества заявок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Excel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постройка диаграммы на основе этих данных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статистики по отзывам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453470" y="390339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программного продукта</a:t>
            </a: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31827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4172" y="1449691"/>
            <a:ext cx="8029956" cy="4358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 приложения являются оставленные заявки и отзывы пользователей.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 программного продукта являются информация о каждой специальности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заявки и отзывы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428070" y="655225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73615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41775" y="1738749"/>
            <a:ext cx="8029956" cy="4670677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ходе анализа предметной области, этапов проектирования была создана проектная документация, включающая UML- диаграммы, такие как – Диаграмма вариантов использования, ER-диаграмма, Диаграмма взаимодействий, Схема пользовательского интерфейса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и техническое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задание.</a:t>
            </a:r>
          </a:p>
          <a:p>
            <a:pPr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490180" y="480677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sp>
        <p:nvSpPr>
          <p:cNvPr id="5" name="Управляющая кнопка: домой 4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2071483" y="5982982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82931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351051" y="172382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1591468" y="1879599"/>
            <a:ext cx="97242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758952" y="61603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53" name="Picture 9" descr="https://lh7-us.googleusercontent.com/VCO4Q4kGiktcjcjZSMcPk8OHVSUrxls90Z-KTVHIevawKGGY78gR7SV61z67nE7j7CvUAlpZjOxtXVlcF7JDrrWM3U3QPedVRj4l9HM0dx0uUiGL2unwkSHDJnwxpRqkmpQF7Bo56PFlHhDOQFFDa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9388" y="1328459"/>
            <a:ext cx="5650302" cy="5236245"/>
          </a:xfrm>
          <a:prstGeom prst="rect">
            <a:avLst/>
          </a:prstGeom>
          <a:noFill/>
        </p:spPr>
      </p:pic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2024757" y="61603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домой 6">
            <a:hlinkClick r:id="" action="ppaction://hlinkshowjump?jump=firstslide" highlightClick="1"/>
          </p:cNvPr>
          <p:cNvSpPr/>
          <p:nvPr/>
        </p:nvSpPr>
        <p:spPr>
          <a:xfrm>
            <a:off x="1389970" y="61603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05389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552168" y="60382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взаимодействия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7400" y="1212019"/>
            <a:ext cx="10496056" cy="4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Управляющая кнопка: домой 6">
            <a:hlinkClick r:id="" action="ppaction://hlinkshowjump?jump=firstslide" highlightClick="1"/>
          </p:cNvPr>
          <p:cNvSpPr/>
          <p:nvPr/>
        </p:nvSpPr>
        <p:spPr>
          <a:xfrm>
            <a:off x="1418417" y="6211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2053204" y="6211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зад 8">
            <a:hlinkClick r:id="" action="ppaction://hlinkshowjump?jump=previousslide" highlightClick="1"/>
          </p:cNvPr>
          <p:cNvSpPr/>
          <p:nvPr/>
        </p:nvSpPr>
        <p:spPr>
          <a:xfrm>
            <a:off x="787399" y="6211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8" name="Picture 8" descr="https://lh7-us.googleusercontent.com/kmudcOMPrc4bNGRXZ2wgLxMd6Np7ONaNm4bU2gMHluUv62QAqIIpbMi05RiS0hF3BFkqS6HZrkXtbeEvbLsM-IUZZAciQky3-r5UGyiZX0M5c9f0pGsv-X6iGFdtFtl1XV7DOmuJ74CleQ9vDavR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543" y="768439"/>
            <a:ext cx="6655638" cy="5326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51972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F9EC6B53-AB21-6C78-C37B-BD18CD23EDC3}"/>
              </a:ext>
            </a:extLst>
          </p:cNvPr>
          <p:cNvSpPr txBox="1">
            <a:spLocks/>
          </p:cNvSpPr>
          <p:nvPr/>
        </p:nvSpPr>
        <p:spPr>
          <a:xfrm>
            <a:off x="1610950" y="453839"/>
            <a:ext cx="6402160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9300" y="1028699"/>
            <a:ext cx="109556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Управляющая кнопка: домой 7">
            <a:hlinkClick r:id="" action="ppaction://hlinkshowjump?jump=firstslide" highlightClick="1"/>
          </p:cNvPr>
          <p:cNvSpPr/>
          <p:nvPr/>
        </p:nvSpPr>
        <p:spPr>
          <a:xfrm>
            <a:off x="1428070" y="5957103"/>
            <a:ext cx="521634" cy="52163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далее 8">
            <a:hlinkClick r:id="" action="ppaction://hlinkshowjump?jump=nextslide" highlightClick="1"/>
          </p:cNvPr>
          <p:cNvSpPr/>
          <p:nvPr/>
        </p:nvSpPr>
        <p:spPr>
          <a:xfrm>
            <a:off x="2062857" y="5957103"/>
            <a:ext cx="521634" cy="5216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зад 9">
            <a:hlinkClick r:id="" action="ppaction://hlinkshowjump?jump=previousslide" highlightClick="1"/>
          </p:cNvPr>
          <p:cNvSpPr/>
          <p:nvPr/>
        </p:nvSpPr>
        <p:spPr>
          <a:xfrm>
            <a:off x="797052" y="5957103"/>
            <a:ext cx="521634" cy="52163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602" name="Picture 2" descr="https://lh7-us.googleusercontent.com/CqceoDiE-LJoIU-jTgnL-XTmaTY8d1oqlE346s9WJnIYgWO3ylM7HU8S5TLVZlvxAoPSlNCBTXU3IcOPhZdXsvDAZijA8M0TE6UuL4ky32hGD8RmAofiRnCUDFZzGEKM26FY10MBIEDOWgSBeJHLsw"/>
          <p:cNvPicPr>
            <a:picLocks noChangeAspect="1" noChangeArrowheads="1"/>
          </p:cNvPicPr>
          <p:nvPr/>
        </p:nvPicPr>
        <p:blipFill>
          <a:blip r:embed="rId2"/>
          <a:srcRect l="4492" t="10160" r="4706" b="6704"/>
          <a:stretch>
            <a:fillRect/>
          </a:stretch>
        </p:blipFill>
        <p:spPr bwMode="auto">
          <a:xfrm>
            <a:off x="1441939" y="1134208"/>
            <a:ext cx="6573168" cy="4545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91190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</TotalTime>
  <Words>480</Words>
  <Application>Microsoft Office PowerPoint</Application>
  <PresentationFormat>Экран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Эркер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Disketa</dc:creator>
  <cp:lastModifiedBy>Андрей</cp:lastModifiedBy>
  <cp:revision>12</cp:revision>
  <dcterms:created xsi:type="dcterms:W3CDTF">2023-10-29T22:35:58Z</dcterms:created>
  <dcterms:modified xsi:type="dcterms:W3CDTF">2023-11-01T18:04:21Z</dcterms:modified>
</cp:coreProperties>
</file>