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79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931346" y="3356992"/>
            <a:ext cx="864096" cy="115212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</a:t>
            </a:r>
            <a:r>
              <a:rPr lang="zh-CN" altLang="en-US" dirty="0" smtClean="0"/>
              <a:t>分领取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54188" y="3429000"/>
            <a:ext cx="1368152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</a:t>
            </a:r>
            <a:r>
              <a:rPr lang="zh-CN" altLang="en-US" dirty="0" smtClean="0"/>
              <a:t>户业务处理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2104835" y="5013176"/>
            <a:ext cx="1266858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MongoDB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2"/>
            <a:endCxn id="7" idx="1"/>
          </p:cNvCxnSpPr>
          <p:nvPr/>
        </p:nvCxnSpPr>
        <p:spPr>
          <a:xfrm>
            <a:off x="2738264" y="4437112"/>
            <a:ext cx="0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3875290" y="1700808"/>
            <a:ext cx="1431522" cy="1296144"/>
            <a:chOff x="1239888" y="1412776"/>
            <a:chExt cx="1431522" cy="1296144"/>
          </a:xfrm>
        </p:grpSpPr>
        <p:sp>
          <p:nvSpPr>
            <p:cNvPr id="19" name="圆柱形 18"/>
            <p:cNvSpPr/>
            <p:nvPr/>
          </p:nvSpPr>
          <p:spPr>
            <a:xfrm>
              <a:off x="1850036" y="1484784"/>
              <a:ext cx="821374" cy="1152128"/>
            </a:xfrm>
            <a:prstGeom prst="ca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Redis</a:t>
              </a:r>
              <a:endParaRPr lang="zh-CN" altLang="en-US" dirty="0"/>
            </a:p>
          </p:txBody>
        </p:sp>
        <p:sp>
          <p:nvSpPr>
            <p:cNvPr id="18" name="圆柱形 17"/>
            <p:cNvSpPr/>
            <p:nvPr/>
          </p:nvSpPr>
          <p:spPr>
            <a:xfrm>
              <a:off x="1697636" y="1556792"/>
              <a:ext cx="821374" cy="1152128"/>
            </a:xfrm>
            <a:prstGeom prst="ca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Redis</a:t>
              </a:r>
              <a:endParaRPr lang="zh-CN" altLang="en-US" dirty="0"/>
            </a:p>
          </p:txBody>
        </p:sp>
        <p:sp>
          <p:nvSpPr>
            <p:cNvPr id="12" name="圆柱形 11"/>
            <p:cNvSpPr/>
            <p:nvPr/>
          </p:nvSpPr>
          <p:spPr>
            <a:xfrm>
              <a:off x="1239888" y="1412776"/>
              <a:ext cx="821374" cy="1152128"/>
            </a:xfrm>
            <a:prstGeom prst="ca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柱形 12"/>
            <p:cNvSpPr/>
            <p:nvPr/>
          </p:nvSpPr>
          <p:spPr>
            <a:xfrm>
              <a:off x="1392288" y="1484784"/>
              <a:ext cx="821374" cy="1152128"/>
            </a:xfrm>
            <a:prstGeom prst="ca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柱形 13"/>
            <p:cNvSpPr/>
            <p:nvPr/>
          </p:nvSpPr>
          <p:spPr>
            <a:xfrm>
              <a:off x="1545236" y="1556792"/>
              <a:ext cx="821374" cy="1152128"/>
            </a:xfrm>
            <a:prstGeom prst="ca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Redis</a:t>
              </a:r>
              <a:endParaRPr lang="zh-CN" altLang="en-US" dirty="0"/>
            </a:p>
          </p:txBody>
        </p:sp>
      </p:grpSp>
      <p:cxnSp>
        <p:nvCxnSpPr>
          <p:cNvPr id="17" name="直接箭头连接符 16"/>
          <p:cNvCxnSpPr/>
          <p:nvPr/>
        </p:nvCxnSpPr>
        <p:spPr>
          <a:xfrm flipH="1">
            <a:off x="2679781" y="2621390"/>
            <a:ext cx="987869" cy="7356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23621" y="227861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账</a:t>
            </a:r>
            <a:r>
              <a:rPr lang="zh-CN" altLang="en-US" dirty="0" smtClean="0"/>
              <a:t>户余额实时查询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35602" y="2806986"/>
            <a:ext cx="124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冻结</a:t>
            </a:r>
            <a:r>
              <a:rPr lang="zh-CN" altLang="en-US" dirty="0" smtClean="0"/>
              <a:t>账</a:t>
            </a:r>
            <a:r>
              <a:rPr lang="zh-CN" altLang="en-US" dirty="0" smtClean="0"/>
              <a:t>户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667650" y="3933056"/>
            <a:ext cx="5167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55171" y="3460358"/>
            <a:ext cx="60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MQ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675762" y="3445955"/>
            <a:ext cx="1368152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</a:t>
            </a:r>
            <a:r>
              <a:rPr lang="zh-CN" altLang="en-US" dirty="0" smtClean="0"/>
              <a:t>户数据归档</a:t>
            </a:r>
            <a:endParaRPr lang="zh-CN" altLang="en-US" dirty="0"/>
          </a:p>
        </p:txBody>
      </p:sp>
      <p:sp>
        <p:nvSpPr>
          <p:cNvPr id="31" name="圆柱形 30"/>
          <p:cNvSpPr/>
          <p:nvPr/>
        </p:nvSpPr>
        <p:spPr>
          <a:xfrm>
            <a:off x="5611866" y="5589240"/>
            <a:ext cx="1266858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576466" y="4426559"/>
            <a:ext cx="178769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0" idx="0"/>
            <a:endCxn id="18" idx="3"/>
          </p:cNvCxnSpPr>
          <p:nvPr/>
        </p:nvCxnSpPr>
        <p:spPr>
          <a:xfrm flipH="1" flipV="1">
            <a:off x="4743725" y="2996952"/>
            <a:ext cx="616113" cy="4490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5134" y="2621390"/>
            <a:ext cx="1316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更新余额</a:t>
            </a:r>
            <a:endParaRPr lang="en-US" altLang="zh-CN" dirty="0" smtClean="0"/>
          </a:p>
          <a:p>
            <a:r>
              <a:rPr lang="zh-CN" altLang="en-US" dirty="0"/>
              <a:t>解冻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799998" y="3445955"/>
            <a:ext cx="1368152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</a:t>
            </a:r>
            <a:r>
              <a:rPr lang="zh-CN" altLang="en-US" dirty="0" smtClean="0"/>
              <a:t>户月</a:t>
            </a:r>
            <a:r>
              <a:rPr lang="zh-CN" altLang="en-US" dirty="0" smtClean="0"/>
              <a:t>结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（批处理管理中心）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355282" y="337629"/>
            <a:ext cx="792088" cy="1430214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日利率清单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6061914" y="3981766"/>
            <a:ext cx="6300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5518801" y="4820695"/>
            <a:ext cx="1482273" cy="120473"/>
            <a:chOff x="4842617" y="5167745"/>
            <a:chExt cx="1482273" cy="120473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4842617" y="5167745"/>
              <a:ext cx="14822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842617" y="5288218"/>
              <a:ext cx="14822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上下箭头 50"/>
          <p:cNvSpPr/>
          <p:nvPr/>
        </p:nvSpPr>
        <p:spPr>
          <a:xfrm>
            <a:off x="6041553" y="5013176"/>
            <a:ext cx="370395" cy="504056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088031" y="4941168"/>
            <a:ext cx="169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数据满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3</a:t>
            </a:r>
            <a:r>
              <a:rPr lang="zh-CN" altLang="en-US" dirty="0" smtClean="0"/>
              <a:t>秒，批量提交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54188" y="5913276"/>
            <a:ext cx="161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报文级数据存储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903454" y="548680"/>
            <a:ext cx="1368152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</a:t>
            </a:r>
            <a:r>
              <a:rPr lang="zh-CN" altLang="en-US" dirty="0" smtClean="0"/>
              <a:t>户计算引擎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2251448" y="1772816"/>
            <a:ext cx="1" cy="16772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323833" y="548680"/>
            <a:ext cx="1368152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</a:t>
            </a:r>
            <a:r>
              <a:rPr lang="zh-CN" altLang="en-US" dirty="0" smtClean="0"/>
              <a:t>户配置管理中心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422339" y="1006205"/>
            <a:ext cx="173207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47370" y="197137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计算服务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786260" y="5085184"/>
            <a:ext cx="1368152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监控中心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（消息对账，数据校验）</a:t>
            </a:r>
            <a:endParaRPr lang="zh-CN" altLang="en-US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340830" y="4509120"/>
            <a:ext cx="32682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46" idx="0"/>
          </p:cNvCxnSpPr>
          <p:nvPr/>
        </p:nvCxnSpPr>
        <p:spPr>
          <a:xfrm flipH="1">
            <a:off x="4470336" y="4509120"/>
            <a:ext cx="407259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2" idx="2"/>
          </p:cNvCxnSpPr>
          <p:nvPr/>
        </p:nvCxnSpPr>
        <p:spPr>
          <a:xfrm flipH="1">
            <a:off x="5051782" y="1556792"/>
            <a:ext cx="956127" cy="34563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00033" y="1772816"/>
            <a:ext cx="113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/>
              <a:t>展示</a:t>
            </a: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1165371" y="1025571"/>
            <a:ext cx="6300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26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34256</TotalTime>
  <Words>113</Words>
  <Application>Microsoft Office PowerPoint</Application>
  <PresentationFormat>全屏显示(4:3)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5</cp:revision>
  <dcterms:created xsi:type="dcterms:W3CDTF">2018-12-25T07:22:37Z</dcterms:created>
  <dcterms:modified xsi:type="dcterms:W3CDTF">2019-04-16T02:33:47Z</dcterms:modified>
</cp:coreProperties>
</file>