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1" r:id="rId8"/>
    <p:sldId id="260" r:id="rId9"/>
    <p:sldId id="268" r:id="rId10"/>
    <p:sldId id="267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609BD0-B959-4102-A7AE-B05CF2FE497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D0462B8-B635-4910-A27D-99D6C9D87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orac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4800600"/>
            <a:ext cx="7406640" cy="1472184"/>
          </a:xfrm>
        </p:spPr>
        <p:txBody>
          <a:bodyPr>
            <a:noAutofit/>
          </a:bodyPr>
          <a:lstStyle/>
          <a:p>
            <a:r>
              <a:rPr lang="en-US" altLang="en-US" sz="4800" b="1" dirty="0" smtClean="0"/>
              <a:t>Introduction to </a:t>
            </a:r>
            <a:br>
              <a:rPr lang="en-US" altLang="en-US" sz="4800" b="1" dirty="0" smtClean="0"/>
            </a:br>
            <a:r>
              <a:rPr lang="en-US" altLang="en-US" sz="4800" b="1" dirty="0" smtClean="0"/>
              <a:t>Android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609600"/>
            <a:ext cx="4038600" cy="12404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5181600" cy="207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mainActivity.xml</a:t>
            </a:r>
          </a:p>
          <a:p>
            <a:r>
              <a:rPr lang="en-US" dirty="0" smtClean="0"/>
              <a:t>mainActivity.java</a:t>
            </a:r>
          </a:p>
          <a:p>
            <a:r>
              <a:rPr lang="en-US" dirty="0" smtClean="0"/>
              <a:t>App Manifest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0" y="1219200"/>
            <a:ext cx="170688" cy="198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0" y="6019800"/>
            <a:ext cx="170688" cy="228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 Manifest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Android app must include an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AndroidManifest.xml</a:t>
            </a: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describing functionality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manifest specifies: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App’s Activities, Services, etc.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Permissions requested by app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API required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features required, e.g., camera with autofocus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438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is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498080" cy="4800600"/>
          </a:xfrm>
        </p:spPr>
        <p:txBody>
          <a:bodyPr/>
          <a:lstStyle/>
          <a:p>
            <a:r>
              <a:rPr lang="en-US" dirty="0" smtClean="0"/>
              <a:t>Android is open source</a:t>
            </a:r>
          </a:p>
          <a:p>
            <a:r>
              <a:rPr lang="en-US" dirty="0" smtClean="0"/>
              <a:t>Free SDK(Software Development kit),IDE and emulator</a:t>
            </a:r>
          </a:p>
          <a:p>
            <a:r>
              <a:rPr lang="en-US" dirty="0" smtClean="0"/>
              <a:t>No Restriction; access anything*</a:t>
            </a:r>
          </a:p>
          <a:p>
            <a:r>
              <a:rPr lang="en-US" dirty="0" smtClean="0"/>
              <a:t>Faster Access ( Update)</a:t>
            </a:r>
          </a:p>
          <a:p>
            <a:r>
              <a:rPr lang="en-US" dirty="0" smtClean="0"/>
              <a:t>Distribute your app anywhere(</a:t>
            </a:r>
            <a:r>
              <a:rPr lang="en-US" dirty="0" err="1" smtClean="0"/>
              <a:t>PlayStore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Minimum 4GB RAM </a:t>
            </a:r>
          </a:p>
          <a:p>
            <a:pPr>
              <a:buNone/>
            </a:pPr>
            <a:r>
              <a:rPr lang="en-US" sz="4000" dirty="0" smtClean="0"/>
              <a:t>      (recommended 8GB)</a:t>
            </a:r>
          </a:p>
          <a:p>
            <a:r>
              <a:rPr lang="en-US" sz="4000" dirty="0" smtClean="0"/>
              <a:t>2-3 GB of Available disk space minimum</a:t>
            </a:r>
          </a:p>
          <a:p>
            <a:pPr>
              <a:buNone/>
            </a:pPr>
            <a:r>
              <a:rPr lang="en-US" sz="4000" dirty="0" smtClean="0"/>
              <a:t>   (500 MB for IDE + 1.5 GB for SDK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1)Install JDK </a:t>
            </a:r>
          </a:p>
          <a:p>
            <a:r>
              <a:rPr lang="en-US" dirty="0" smtClean="0"/>
              <a:t>2) Set Path for JDK</a:t>
            </a:r>
          </a:p>
          <a:p>
            <a:r>
              <a:rPr lang="en-US" dirty="0" smtClean="0"/>
              <a:t>3) install SDK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700" dirty="0" smtClean="0"/>
              <a:t>Need to install Java Development Kit (JDK) to write </a:t>
            </a:r>
            <a:br>
              <a:rPr lang="en-US" altLang="en-US" sz="2700" dirty="0" smtClean="0"/>
            </a:br>
            <a:r>
              <a:rPr lang="en-US" altLang="en-US" sz="2700" dirty="0" smtClean="0"/>
              <a:t>Java (and Android) programs</a:t>
            </a:r>
          </a:p>
          <a:p>
            <a:pPr>
              <a:lnSpc>
                <a:spcPct val="80000"/>
              </a:lnSpc>
            </a:pPr>
            <a:r>
              <a:rPr lang="en-US" altLang="en-US" sz="2700" dirty="0" smtClean="0"/>
              <a:t>Can download the JDK for your OS at </a:t>
            </a:r>
            <a:r>
              <a:rPr lang="en-US" altLang="en-US" sz="2700" dirty="0" smtClean="0">
                <a:hlinkClick r:id="rId2"/>
              </a:rPr>
              <a:t>http://java.oracle.com</a:t>
            </a:r>
            <a:r>
              <a:rPr lang="en-US" altLang="en-US" sz="27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700" dirty="0" smtClean="0"/>
              <a:t>Alternatively, for OS X, Linux: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OS X: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Open </a:t>
            </a:r>
            <a:r>
              <a:rPr lang="en-US" altLang="en-US" sz="1600" dirty="0" smtClean="0">
                <a:latin typeface="Consolas" pitchFamily="49" charset="0"/>
              </a:rPr>
              <a:t>/Applications/Utilities/Terminal.app</a:t>
            </a:r>
            <a:endParaRPr lang="en-US" altLang="en-US" sz="2000" dirty="0" smtClean="0">
              <a:latin typeface="Consolas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Type </a:t>
            </a:r>
            <a:r>
              <a:rPr lang="en-US" altLang="en-US" sz="1600" dirty="0" err="1" smtClean="0">
                <a:latin typeface="Consolas" pitchFamily="49" charset="0"/>
              </a:rPr>
              <a:t>javac</a:t>
            </a:r>
            <a:r>
              <a:rPr lang="en-US" altLang="en-US" sz="1600" dirty="0" smtClean="0"/>
              <a:t> </a:t>
            </a:r>
            <a:r>
              <a:rPr lang="en-US" altLang="en-US" sz="2000" dirty="0" smtClean="0"/>
              <a:t>at command line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Install Java when prompt appears</a:t>
            </a:r>
          </a:p>
          <a:p>
            <a:pPr>
              <a:lnSpc>
                <a:spcPct val="80000"/>
              </a:lnSpc>
              <a:buNone/>
            </a:pPr>
            <a:endParaRPr lang="en-US" altLang="en-US" sz="27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dirty="0" smtClean="0"/>
              <a:t>After installing JDK, download Android SDK from </a:t>
            </a:r>
            <a:r>
              <a:rPr lang="en-US" altLang="en-US" sz="3000" dirty="0" smtClean="0">
                <a:hlinkClick r:id="rId2"/>
              </a:rPr>
              <a:t>http://developer.android.com</a:t>
            </a:r>
            <a:endParaRPr lang="en-US" altLang="en-US" sz="3000" dirty="0" smtClean="0"/>
          </a:p>
          <a:p>
            <a:pPr>
              <a:lnSpc>
                <a:spcPct val="80000"/>
              </a:lnSpc>
            </a:pPr>
            <a:r>
              <a:rPr lang="en-US" altLang="en-US" sz="3000" dirty="0" smtClean="0"/>
              <a:t>Simplest: download and install Android Studio bundle (including Android SDK) for your OS</a:t>
            </a:r>
          </a:p>
          <a:p>
            <a:pPr>
              <a:lnSpc>
                <a:spcPct val="80000"/>
              </a:lnSpc>
            </a:pPr>
            <a:endParaRPr lang="en-US" altLang="en-US" sz="2600" dirty="0" smtClean="0"/>
          </a:p>
          <a:p>
            <a:pPr>
              <a:lnSpc>
                <a:spcPct val="80000"/>
              </a:lnSpc>
            </a:pPr>
            <a:r>
              <a:rPr lang="en-US" altLang="en-US" sz="3000" dirty="0" smtClean="0"/>
              <a:t>We’ll use Android Studio with SDK included (easy)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 dirty="0" smtClean="0"/>
              <a:t>Strongly recommend testing with real Android device</a:t>
            </a:r>
          </a:p>
          <a:p>
            <a:pPr lvl="1"/>
            <a:r>
              <a:rPr lang="en-US" altLang="en-US" sz="4000" dirty="0" smtClean="0"/>
              <a:t>Android emulator: </a:t>
            </a:r>
            <a:r>
              <a:rPr lang="en-US" altLang="en-US" sz="4000" i="1" dirty="0" smtClean="0"/>
              <a:t>very</a:t>
            </a:r>
            <a:r>
              <a:rPr lang="en-US" altLang="en-US" sz="4000" dirty="0" smtClean="0"/>
              <a:t> slow</a:t>
            </a:r>
          </a:p>
          <a:p>
            <a:pPr lvl="1"/>
            <a:r>
              <a:rPr lang="en-US" altLang="en-US" sz="4000" dirty="0" smtClean="0"/>
              <a:t>Faster emulator</a:t>
            </a:r>
          </a:p>
          <a:p>
            <a:pPr lvl="1"/>
            <a:r>
              <a:rPr lang="en-US" altLang="en-US" sz="4000" dirty="0" smtClean="0"/>
              <a:t>Easy to access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 </a:t>
            </a:r>
            <a:r>
              <a:rPr lang="en-US" b="1" dirty="0" smtClean="0"/>
              <a:t>Developer Options</a:t>
            </a:r>
            <a:r>
              <a:rPr lang="en-US" dirty="0" smtClean="0"/>
              <a:t> screen on your Android. See </a:t>
            </a:r>
            <a:r>
              <a:rPr lang="en-US" dirty="0" smtClean="0">
                <a:hlinkClick r:id="rId2"/>
              </a:rPr>
              <a:t>Configure On-Device Developer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 </a:t>
            </a:r>
            <a:r>
              <a:rPr lang="en-US" b="1" dirty="0" smtClean="0"/>
              <a:t>Enable USB Debugging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your development machine, open Chrome.</a:t>
            </a:r>
          </a:p>
          <a:p>
            <a:r>
              <a:rPr lang="en-US" dirty="0" smtClean="0"/>
              <a:t>Go to chrome://inspect#devices.</a:t>
            </a:r>
          </a:p>
          <a:p>
            <a:r>
              <a:rPr lang="en-US" dirty="0" smtClean="0"/>
              <a:t>Make sure that the </a:t>
            </a:r>
            <a:r>
              <a:rPr lang="en-US" b="1" dirty="0" smtClean="0"/>
              <a:t>Discover USB devices</a:t>
            </a:r>
            <a:r>
              <a:rPr lang="en-US" dirty="0" smtClean="0"/>
              <a:t> checkbox is enabled.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485" r="-485"/>
          <a:stretch>
            <a:fillRect/>
          </a:stretch>
        </p:blipFill>
        <p:spPr>
          <a:xfrm>
            <a:off x="2952321" y="1447800"/>
            <a:ext cx="4107715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</TotalTime>
  <Words>196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Introduction to  Android Studio</vt:lpstr>
      <vt:lpstr>Android is Freedom</vt:lpstr>
      <vt:lpstr>System requirement</vt:lpstr>
      <vt:lpstr>Install  Android Studio</vt:lpstr>
      <vt:lpstr>Installation</vt:lpstr>
      <vt:lpstr>Slide 6</vt:lpstr>
      <vt:lpstr>Slide 7</vt:lpstr>
      <vt:lpstr>Testing</vt:lpstr>
      <vt:lpstr>Activity Lifecycle</vt:lpstr>
      <vt:lpstr>Files</vt:lpstr>
      <vt:lpstr>.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</dc:title>
  <dc:creator>bscom</dc:creator>
  <cp:lastModifiedBy>DIPESH</cp:lastModifiedBy>
  <cp:revision>22</cp:revision>
  <dcterms:created xsi:type="dcterms:W3CDTF">2020-09-03T15:19:30Z</dcterms:created>
  <dcterms:modified xsi:type="dcterms:W3CDTF">2020-09-04T07:08:51Z</dcterms:modified>
</cp:coreProperties>
</file>