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OAuth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OAuth is known as secure, third-party, user-agent, delegated authorization service.</a:t>
            </a:r>
          </a:p>
          <a:p>
            <a:endParaRPr lang="en-US" dirty="0"/>
          </a:p>
          <a:p>
            <a:r>
              <a:rPr lang="en-US" dirty="0" smtClean="0"/>
              <a:t>OAuth </a:t>
            </a:r>
            <a:r>
              <a:rPr lang="en-US" dirty="0"/>
              <a:t>is an open-standard authorization protocol or </a:t>
            </a:r>
            <a:r>
              <a:rPr lang="en-US" dirty="0" smtClean="0"/>
              <a:t>framework that </a:t>
            </a:r>
            <a:r>
              <a:rPr lang="en-US" dirty="0"/>
              <a:t>describes how unrelated servers and services can safely allow authenticated access to their </a:t>
            </a:r>
            <a:r>
              <a:rPr lang="en-US" dirty="0" smtClean="0"/>
              <a:t>services without </a:t>
            </a:r>
            <a:r>
              <a:rPr lang="en-US" dirty="0"/>
              <a:t>sharing user details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2" y="626121"/>
            <a:ext cx="2006374" cy="13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doesn't share password data but instead uses authorization tokens to prove an identity between consumers and service providers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OAuth is an authentication protocol that allows you to approve one application interacting with another on your behalf without giving away your password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2" y="626121"/>
            <a:ext cx="2006374" cy="13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Oauth Implementation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251" y="2206171"/>
            <a:ext cx="9906000" cy="426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2" y="626121"/>
            <a:ext cx="2006374" cy="13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required for </a:t>
            </a:r>
            <a:r>
              <a:rPr lang="en-US" dirty="0"/>
              <a:t>O</a:t>
            </a:r>
            <a:r>
              <a:rPr lang="en-US" dirty="0" smtClean="0"/>
              <a:t>Auth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9241"/>
          </a:xfrm>
        </p:spPr>
        <p:txBody>
          <a:bodyPr>
            <a:normAutofit/>
          </a:bodyPr>
          <a:lstStyle/>
          <a:p>
            <a:r>
              <a:rPr lang="en-US" dirty="0" smtClean="0"/>
              <a:t>oauth_access_token</a:t>
            </a:r>
          </a:p>
          <a:p>
            <a:r>
              <a:rPr lang="en-US" dirty="0" smtClean="0"/>
              <a:t>oauth_refresh_token</a:t>
            </a:r>
          </a:p>
          <a:p>
            <a:r>
              <a:rPr lang="en-US" dirty="0" smtClean="0"/>
              <a:t>oauth_code</a:t>
            </a:r>
          </a:p>
          <a:p>
            <a:r>
              <a:rPr lang="en-US" dirty="0" smtClean="0"/>
              <a:t>oauth_approvals</a:t>
            </a:r>
          </a:p>
          <a:p>
            <a:r>
              <a:rPr lang="en-US" dirty="0" smtClean="0"/>
              <a:t>ClientDetails</a:t>
            </a:r>
          </a:p>
          <a:p>
            <a:r>
              <a:rPr lang="en-US" dirty="0" smtClean="0"/>
              <a:t>oauth_client_details</a:t>
            </a:r>
          </a:p>
          <a:p>
            <a:r>
              <a:rPr lang="en-US" dirty="0" smtClean="0"/>
              <a:t>oauth_client_token</a:t>
            </a:r>
          </a:p>
          <a:p>
            <a:r>
              <a:rPr lang="en-US" dirty="0" smtClean="0"/>
              <a:t>user_role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2" y="626121"/>
            <a:ext cx="2006374" cy="13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923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182</TotalTime>
  <Words>110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PowerPoint Presentation</vt:lpstr>
      <vt:lpstr>What is OAuth ?</vt:lpstr>
      <vt:lpstr>How it works ?</vt:lpstr>
      <vt:lpstr>Custom Oauth Implementation Diagram</vt:lpstr>
      <vt:lpstr>Tables required for OAuth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</cp:revision>
  <dcterms:created xsi:type="dcterms:W3CDTF">2020-08-31T13:09:44Z</dcterms:created>
  <dcterms:modified xsi:type="dcterms:W3CDTF">2020-09-01T12:37:49Z</dcterms:modified>
</cp:coreProperties>
</file>