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9"/>
    <a:srgbClr val="0033CC"/>
    <a:srgbClr val="F3F3F3"/>
    <a:srgbClr val="FFF8E1"/>
    <a:srgbClr val="FFECA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CE7A-DA99-4F37-975C-5069997BE71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448EC-5B4D-4D05-9907-095063E9A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0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1934-2C2E-4B04-8139-C0F3732169AB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D3C1-621C-4CEE-ADD5-5E22A4410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3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4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21CC-F9D3-4B42-B284-4FAEB9F0806C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6309-2B8E-4DAA-91F7-5D43F66D06C8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50F-09D6-433A-AEA6-604A79B88BD3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EF20-8A3B-4264-A363-580DAFD3E372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7B0-324B-4B43-ABDD-2545170DD203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4145-D352-45D6-909E-784EE6D0069A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1209-EAA3-462F-B8E7-150F71EBF7DE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1D79-EB81-457C-94F3-3A3921BAA8DF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6408-A817-42D7-8F4B-FF0D5DE5A689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1D3C-9B03-4B64-95B7-C9A9122F9E72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EE26-AAE7-4904-9B93-86B09C57C8B5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A44-816E-4780-B597-BD7A10CDFC9E}" type="datetime1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2227" y="5310457"/>
            <a:ext cx="365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  성   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1524000" y="1024322"/>
            <a:ext cx="6096000" cy="105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C#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학습교안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B16E9-7C85-4F48-BF9F-A39B922C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49" y="2364608"/>
            <a:ext cx="2045302" cy="21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73DFED-3D1C-483C-9CB3-54E9B76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028384" cy="431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78EBC-6903-4930-BEBD-84D27B36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38477"/>
            <a:ext cx="3923928" cy="2605704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CDFA074-52DC-4AB1-98B7-71D1FFD599B5}"/>
              </a:ext>
            </a:extLst>
          </p:cNvPr>
          <p:cNvSpPr/>
          <p:nvPr/>
        </p:nvSpPr>
        <p:spPr>
          <a:xfrm>
            <a:off x="3164541" y="1290918"/>
            <a:ext cx="259977" cy="1559858"/>
          </a:xfrm>
          <a:custGeom>
            <a:avLst/>
            <a:gdLst>
              <a:gd name="connsiteX0" fmla="*/ 0 w 259977"/>
              <a:gd name="connsiteY0" fmla="*/ 0 h 1559858"/>
              <a:gd name="connsiteX1" fmla="*/ 259977 w 259977"/>
              <a:gd name="connsiteY1" fmla="*/ 0 h 1559858"/>
              <a:gd name="connsiteX2" fmla="*/ 259977 w 259977"/>
              <a:gd name="connsiteY2" fmla="*/ 1559858 h 15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7" h="1559858">
                <a:moveTo>
                  <a:pt x="0" y="0"/>
                </a:moveTo>
                <a:lnTo>
                  <a:pt x="259977" y="0"/>
                </a:lnTo>
                <a:lnTo>
                  <a:pt x="259977" y="1559858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3CE45-E7D9-4B01-94EC-C2BC6BE225DF}"/>
              </a:ext>
            </a:extLst>
          </p:cNvPr>
          <p:cNvSpPr/>
          <p:nvPr/>
        </p:nvSpPr>
        <p:spPr>
          <a:xfrm>
            <a:off x="3294529" y="2960804"/>
            <a:ext cx="15655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028D-3455-46BF-B9A6-DA6FB43C09E8}"/>
              </a:ext>
            </a:extLst>
          </p:cNvPr>
          <p:cNvSpPr/>
          <p:nvPr/>
        </p:nvSpPr>
        <p:spPr>
          <a:xfrm>
            <a:off x="3356412" y="3429000"/>
            <a:ext cx="2115544" cy="4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5618E7-8A38-48D4-82B5-58FD6E60F6E7}"/>
              </a:ext>
            </a:extLst>
          </p:cNvPr>
          <p:cNvCxnSpPr/>
          <p:nvPr/>
        </p:nvCxnSpPr>
        <p:spPr>
          <a:xfrm>
            <a:off x="3923928" y="3248836"/>
            <a:ext cx="0" cy="1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50DC8B-5EA3-45F7-BCC8-5D0758918CFE}"/>
              </a:ext>
            </a:extLst>
          </p:cNvPr>
          <p:cNvCxnSpPr/>
          <p:nvPr/>
        </p:nvCxnSpPr>
        <p:spPr>
          <a:xfrm>
            <a:off x="5292080" y="3836894"/>
            <a:ext cx="0" cy="13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456DF46-FD41-41F0-9598-BDD8D868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9" y="4334547"/>
            <a:ext cx="3408040" cy="22192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E434B-0104-49A0-8A91-3CDA908A8229}"/>
              </a:ext>
            </a:extLst>
          </p:cNvPr>
          <p:cNvSpPr txBox="1"/>
          <p:nvPr/>
        </p:nvSpPr>
        <p:spPr>
          <a:xfrm>
            <a:off x="6086455" y="524278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</a:rPr>
              <a:t>D:\C#\C#_SRC\Ch1_</a:t>
            </a:r>
            <a:r>
              <a:rPr lang="ko-KR" altLang="en-US" sz="1000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AE16D1-2B5B-4867-B2A0-07A23F004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0365" y="3964491"/>
            <a:ext cx="3851921" cy="2556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6E4269-CDC6-48CE-B42A-CD6C1CA58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57318"/>
            <a:ext cx="3779912" cy="25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A5911F-FD94-476C-AC50-45403A4D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1" y="1628800"/>
            <a:ext cx="3851921" cy="255658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D1C14-B758-4B84-B950-3D48161C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79" y="2150707"/>
            <a:ext cx="3779912" cy="252118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5502-6421-4309-ADEC-7EFF266A53D5}"/>
              </a:ext>
            </a:extLst>
          </p:cNvPr>
          <p:cNvSpPr txBox="1"/>
          <p:nvPr/>
        </p:nvSpPr>
        <p:spPr>
          <a:xfrm>
            <a:off x="1565287" y="2641689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D:\C#\C#_SRC\Ch1_</a:t>
            </a:r>
            <a:r>
              <a:rPr lang="ko-KR" altLang="en-US" sz="1000" dirty="0" err="1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BE8FDA-C61B-4584-8CB4-D3870523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91100" cy="46805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1F3958-ECE4-4A8A-9504-7E5EFD2BEB52}"/>
              </a:ext>
            </a:extLst>
          </p:cNvPr>
          <p:cNvCxnSpPr/>
          <p:nvPr/>
        </p:nvCxnSpPr>
        <p:spPr>
          <a:xfrm>
            <a:off x="7524328" y="229509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04275DD-8E8E-4F64-B666-5559C744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5" y="1894520"/>
            <a:ext cx="1315841" cy="30689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F6CFF9-0624-4A14-B668-CBA8E8884488}"/>
              </a:ext>
            </a:extLst>
          </p:cNvPr>
          <p:cNvCxnSpPr/>
          <p:nvPr/>
        </p:nvCxnSpPr>
        <p:spPr>
          <a:xfrm>
            <a:off x="1115616" y="1149543"/>
            <a:ext cx="0" cy="6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6A513-5D82-4373-934B-02CF4585CFD4}"/>
              </a:ext>
            </a:extLst>
          </p:cNvPr>
          <p:cNvCxnSpPr>
            <a:cxnSpLocks/>
          </p:cNvCxnSpPr>
          <p:nvPr/>
        </p:nvCxnSpPr>
        <p:spPr>
          <a:xfrm>
            <a:off x="719572" y="2277160"/>
            <a:ext cx="11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C9AD34-FF06-49B6-9CE8-AC8C3ADF1A7F}"/>
              </a:ext>
            </a:extLst>
          </p:cNvPr>
          <p:cNvCxnSpPr/>
          <p:nvPr/>
        </p:nvCxnSpPr>
        <p:spPr>
          <a:xfrm>
            <a:off x="1835696" y="2204864"/>
            <a:ext cx="568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9061E32-1181-4590-BE4D-686FDC85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24944"/>
            <a:ext cx="2174452" cy="2438679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6D2DA4D-2D58-46A4-BABC-F6257602143E}"/>
              </a:ext>
            </a:extLst>
          </p:cNvPr>
          <p:cNvSpPr/>
          <p:nvPr/>
        </p:nvSpPr>
        <p:spPr>
          <a:xfrm>
            <a:off x="5782235" y="2339788"/>
            <a:ext cx="2008094" cy="537883"/>
          </a:xfrm>
          <a:custGeom>
            <a:avLst/>
            <a:gdLst>
              <a:gd name="connsiteX0" fmla="*/ 2008094 w 2008094"/>
              <a:gd name="connsiteY0" fmla="*/ 0 h 537883"/>
              <a:gd name="connsiteX1" fmla="*/ 2008094 w 2008094"/>
              <a:gd name="connsiteY1" fmla="*/ 251012 h 537883"/>
              <a:gd name="connsiteX2" fmla="*/ 0 w 2008094"/>
              <a:gd name="connsiteY2" fmla="*/ 251012 h 537883"/>
              <a:gd name="connsiteX3" fmla="*/ 0 w 2008094"/>
              <a:gd name="connsiteY3" fmla="*/ 537883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094" h="537883">
                <a:moveTo>
                  <a:pt x="2008094" y="0"/>
                </a:moveTo>
                <a:lnTo>
                  <a:pt x="2008094" y="251012"/>
                </a:lnTo>
                <a:lnTo>
                  <a:pt x="0" y="251012"/>
                </a:lnTo>
                <a:lnTo>
                  <a:pt x="0" y="537883"/>
                </a:ln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EA063-93A4-46FA-94ED-2CDE7E0ABD3B}"/>
              </a:ext>
            </a:extLst>
          </p:cNvPr>
          <p:cNvSpPr txBox="1"/>
          <p:nvPr/>
        </p:nvSpPr>
        <p:spPr>
          <a:xfrm>
            <a:off x="7321244" y="2726630"/>
            <a:ext cx="1779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HelloWorld.cs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88090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6D9E9-1B49-4A4A-8A43-6EC8206E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089807" cy="3240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99A610-1DC7-48FF-B970-36E1DCDF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67095"/>
            <a:ext cx="3059726" cy="288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F0BC34-8E5D-45CD-BCDE-7ABB464EA4B3}"/>
              </a:ext>
            </a:extLst>
          </p:cNvPr>
          <p:cNvCxnSpPr/>
          <p:nvPr/>
        </p:nvCxnSpPr>
        <p:spPr>
          <a:xfrm flipV="1">
            <a:off x="4779059" y="1367663"/>
            <a:ext cx="367240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CC5664-445F-42BE-95B7-F1A1AA9D8827}"/>
              </a:ext>
            </a:extLst>
          </p:cNvPr>
          <p:cNvCxnSpPr/>
          <p:nvPr/>
        </p:nvCxnSpPr>
        <p:spPr>
          <a:xfrm>
            <a:off x="6804248" y="200677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E904B8-24AD-475D-9156-FEF0817E3B24}"/>
              </a:ext>
            </a:extLst>
          </p:cNvPr>
          <p:cNvCxnSpPr/>
          <p:nvPr/>
        </p:nvCxnSpPr>
        <p:spPr>
          <a:xfrm>
            <a:off x="8532440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5DA704-65F6-4B4B-B5D2-A99DF7021058}"/>
              </a:ext>
            </a:extLst>
          </p:cNvPr>
          <p:cNvCxnSpPr>
            <a:cxnSpLocks/>
          </p:cNvCxnSpPr>
          <p:nvPr/>
        </p:nvCxnSpPr>
        <p:spPr>
          <a:xfrm>
            <a:off x="8028384" y="2006770"/>
            <a:ext cx="0" cy="36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8A920B-3949-4F3D-852B-371D3D4CCB8E}"/>
              </a:ext>
            </a:extLst>
          </p:cNvPr>
          <p:cNvSpPr txBox="1"/>
          <p:nvPr/>
        </p:nvSpPr>
        <p:spPr>
          <a:xfrm>
            <a:off x="7403794" y="4888753"/>
            <a:ext cx="134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컴파일실행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HelloWorld.exe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F4D88-3786-42CD-84BC-43645E2A97BB}"/>
              </a:ext>
            </a:extLst>
          </p:cNvPr>
          <p:cNvSpPr txBox="1"/>
          <p:nvPr/>
        </p:nvSpPr>
        <p:spPr>
          <a:xfrm>
            <a:off x="7380312" y="413593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C#</a:t>
            </a:r>
            <a:r>
              <a:rPr lang="ko-KR" altLang="en-US" sz="1200" dirty="0">
                <a:highlight>
                  <a:srgbClr val="FFFF00"/>
                </a:highlight>
              </a:rPr>
              <a:t>소스코드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 err="1">
                <a:highlight>
                  <a:srgbClr val="FFFF00"/>
                </a:highlight>
              </a:rPr>
              <a:t>HelloWorld.cs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8A808-177E-4D92-9AB2-13CEC024E683}"/>
              </a:ext>
            </a:extLst>
          </p:cNvPr>
          <p:cNvSpPr txBox="1"/>
          <p:nvPr/>
        </p:nvSpPr>
        <p:spPr>
          <a:xfrm>
            <a:off x="7356049" y="5721569"/>
            <a:ext cx="134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콘솔출력</a:t>
            </a:r>
          </a:p>
        </p:txBody>
      </p:sp>
    </p:spTree>
    <p:extLst>
      <p:ext uri="{BB962C8B-B14F-4D97-AF65-F5344CB8AC3E}">
        <p14:creationId xmlns:p14="http://schemas.microsoft.com/office/powerpoint/2010/main" val="137112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EBB29-277A-4A4F-9907-5DB695949D80}"/>
              </a:ext>
            </a:extLst>
          </p:cNvPr>
          <p:cNvSpPr txBox="1"/>
          <p:nvPr/>
        </p:nvSpPr>
        <p:spPr>
          <a:xfrm>
            <a:off x="683568" y="1140435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  </a:t>
            </a:r>
            <a:r>
              <a:rPr lang="ko-KR" altLang="en-US" sz="1400" dirty="0"/>
              <a:t>마이크로 소프트웨어 회사가 만든 통합개발환경</a:t>
            </a:r>
            <a:r>
              <a:rPr lang="en-US" altLang="ko-KR" sz="1400" dirty="0"/>
              <a:t>(IDE)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C#,  ASP.NET,  C,  C++,  Node.js,  </a:t>
            </a:r>
            <a:r>
              <a:rPr lang="ko-KR" altLang="en-US" sz="1400" dirty="0">
                <a:solidFill>
                  <a:srgbClr val="0000FF"/>
                </a:solidFill>
              </a:rPr>
              <a:t>파이썬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자바스크립트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타임 </a:t>
            </a:r>
            <a:r>
              <a:rPr lang="ko-KR" altLang="en-US" sz="1400" dirty="0" err="1">
                <a:solidFill>
                  <a:srgbClr val="0000FF"/>
                </a:solidFill>
              </a:rPr>
              <a:t>스크립스</a:t>
            </a:r>
            <a:r>
              <a:rPr lang="ko-KR" altLang="en-US" sz="1400" dirty="0">
                <a:solidFill>
                  <a:srgbClr val="0000FF"/>
                </a:solidFill>
              </a:rPr>
              <a:t> 등 개발환경 제공</a:t>
            </a:r>
            <a:endParaRPr lang="en-US" altLang="ko-KR" sz="1400" dirty="0">
              <a:solidFill>
                <a:srgbClr val="0000FF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버전</a:t>
            </a:r>
            <a:r>
              <a:rPr lang="en-US" altLang="ko-KR" sz="1400" dirty="0"/>
              <a:t>:   </a:t>
            </a:r>
            <a:r>
              <a:rPr lang="ko-KR" altLang="en-US" sz="1400" b="1" u="sng" dirty="0"/>
              <a:t>커뮤니티용</a:t>
            </a:r>
            <a:r>
              <a:rPr lang="en-US" altLang="ko-KR" sz="1400" dirty="0"/>
              <a:t>,  </a:t>
            </a:r>
            <a:r>
              <a:rPr lang="ko-KR" altLang="en-US" sz="1400" dirty="0"/>
              <a:t>프로페셔널용</a:t>
            </a:r>
            <a:r>
              <a:rPr lang="en-US" altLang="ko-KR" sz="1400" dirty="0"/>
              <a:t>,   </a:t>
            </a:r>
            <a:r>
              <a:rPr lang="ko-KR" altLang="en-US" sz="1400" dirty="0"/>
              <a:t>엔터프라이즈용  세가지가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</a:t>
            </a:r>
            <a:r>
              <a:rPr lang="ko-KR" altLang="en-US" sz="1400" dirty="0">
                <a:solidFill>
                  <a:srgbClr val="0000FF"/>
                </a:solidFill>
              </a:rPr>
              <a:t>은</a:t>
            </a:r>
            <a:r>
              <a:rPr lang="ko-KR" altLang="en-US" sz="1400" dirty="0"/>
              <a:t>  크로스 플랫폼을 지원하기 때문에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00FF"/>
                </a:solidFill>
              </a:rPr>
              <a:t>window, macOS, Linux</a:t>
            </a:r>
            <a:r>
              <a:rPr lang="ko-KR" altLang="en-US" sz="1400" dirty="0">
                <a:solidFill>
                  <a:srgbClr val="0000FF"/>
                </a:solidFill>
              </a:rPr>
              <a:t>에서 컴파일 할 수 있다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: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hlinkClick r:id="rId2"/>
              </a:rPr>
              <a:t>https://www.visualstudio.com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/>
              <a:t>에서 다운로드 하여 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1236D5C-FDB5-4099-932D-86CF29F8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9364"/>
            <a:ext cx="8346412" cy="429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797D5-F8FA-44CD-B0E3-35FEC08C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78636"/>
            <a:ext cx="936104" cy="6797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573563-EDBF-4EFF-8FD3-677A6DE36DC4}"/>
              </a:ext>
            </a:extLst>
          </p:cNvPr>
          <p:cNvCxnSpPr/>
          <p:nvPr/>
        </p:nvCxnSpPr>
        <p:spPr>
          <a:xfrm>
            <a:off x="3023828" y="5373216"/>
            <a:ext cx="0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C8D83-2737-4162-B7CB-7606E333F9C3}"/>
              </a:ext>
            </a:extLst>
          </p:cNvPr>
          <p:cNvCxnSpPr>
            <a:cxnSpLocks/>
          </p:cNvCxnSpPr>
          <p:nvPr/>
        </p:nvCxnSpPr>
        <p:spPr>
          <a:xfrm>
            <a:off x="2474803" y="5918495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A352CC3-DC0A-4B0B-BA50-900F376C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5578636"/>
            <a:ext cx="1996977" cy="10572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A5ED2B-B0E2-4E2D-97A7-BFA78EB07FDA}"/>
              </a:ext>
            </a:extLst>
          </p:cNvPr>
          <p:cNvCxnSpPr>
            <a:cxnSpLocks/>
          </p:cNvCxnSpPr>
          <p:nvPr/>
        </p:nvCxnSpPr>
        <p:spPr>
          <a:xfrm flipV="1">
            <a:off x="3518775" y="5841412"/>
            <a:ext cx="3011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0C3902-4652-4D84-ABC0-3F47525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7369"/>
            <a:ext cx="2198007" cy="12961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F5FA-FEF6-4ECB-A5E3-B0D80F0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149"/>
            <a:ext cx="4392488" cy="23703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EFC1BDD-F3D5-40B4-B4BC-67C9BE91CADE}"/>
              </a:ext>
            </a:extLst>
          </p:cNvPr>
          <p:cNvSpPr/>
          <p:nvPr/>
        </p:nvSpPr>
        <p:spPr>
          <a:xfrm>
            <a:off x="762000" y="1407459"/>
            <a:ext cx="672353" cy="986117"/>
          </a:xfrm>
          <a:custGeom>
            <a:avLst/>
            <a:gdLst>
              <a:gd name="connsiteX0" fmla="*/ 0 w 672353"/>
              <a:gd name="connsiteY0" fmla="*/ 0 h 986117"/>
              <a:gd name="connsiteX1" fmla="*/ 0 w 672353"/>
              <a:gd name="connsiteY1" fmla="*/ 986117 h 986117"/>
              <a:gd name="connsiteX2" fmla="*/ 672353 w 672353"/>
              <a:gd name="connsiteY2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53" h="986117">
                <a:moveTo>
                  <a:pt x="0" y="0"/>
                </a:moveTo>
                <a:lnTo>
                  <a:pt x="0" y="986117"/>
                </a:lnTo>
                <a:lnTo>
                  <a:pt x="672353" y="986117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41C5D-8592-4C67-AE1E-237777B4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06" y="1484784"/>
            <a:ext cx="5006686" cy="3317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DC5D52-3669-484C-A6FD-6A18F2FE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206" y="4871745"/>
            <a:ext cx="5006686" cy="163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3CED0-8996-470F-B18E-E28647A9C56F}"/>
              </a:ext>
            </a:extLst>
          </p:cNvPr>
          <p:cNvSpPr txBox="1"/>
          <p:nvPr/>
        </p:nvSpPr>
        <p:spPr>
          <a:xfrm>
            <a:off x="5724128" y="1196752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highlight>
                  <a:srgbClr val="FFFF00"/>
                </a:highlight>
              </a:rPr>
              <a:t>나중을 위해 필요한 것들 체크함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EAB30B-8C4D-4FD3-9D60-A041A83E6852}"/>
              </a:ext>
            </a:extLst>
          </p:cNvPr>
          <p:cNvSpPr/>
          <p:nvPr/>
        </p:nvSpPr>
        <p:spPr>
          <a:xfrm>
            <a:off x="5368606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4D7EA9-EAC2-4046-9F5C-92D4A5B8F5C0}"/>
              </a:ext>
            </a:extLst>
          </p:cNvPr>
          <p:cNvSpPr/>
          <p:nvPr/>
        </p:nvSpPr>
        <p:spPr>
          <a:xfrm>
            <a:off x="7076374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5AE8C1-C365-4DFF-98C3-ECA8F1701B21}"/>
              </a:ext>
            </a:extLst>
          </p:cNvPr>
          <p:cNvSpPr/>
          <p:nvPr/>
        </p:nvSpPr>
        <p:spPr>
          <a:xfrm>
            <a:off x="5368606" y="2671745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2502CB-AF53-48F1-AE27-991B24EB3DDD}"/>
              </a:ext>
            </a:extLst>
          </p:cNvPr>
          <p:cNvSpPr/>
          <p:nvPr/>
        </p:nvSpPr>
        <p:spPr>
          <a:xfrm>
            <a:off x="7094411" y="263946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E7A4C8-7401-45AE-92A7-2D02B652E655}"/>
              </a:ext>
            </a:extLst>
          </p:cNvPr>
          <p:cNvSpPr/>
          <p:nvPr/>
        </p:nvSpPr>
        <p:spPr>
          <a:xfrm>
            <a:off x="5369053" y="324219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EA0D4F-182D-4148-80F9-2DCE9A17EB62}"/>
              </a:ext>
            </a:extLst>
          </p:cNvPr>
          <p:cNvSpPr/>
          <p:nvPr/>
        </p:nvSpPr>
        <p:spPr>
          <a:xfrm>
            <a:off x="7072972" y="3287531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2C3E9F-31AB-4240-BAA5-3996B5BE42F8}"/>
              </a:ext>
            </a:extLst>
          </p:cNvPr>
          <p:cNvSpPr/>
          <p:nvPr/>
        </p:nvSpPr>
        <p:spPr>
          <a:xfrm>
            <a:off x="5368606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4C4906-698F-49EA-9A1C-E9A77B6BE473}"/>
              </a:ext>
            </a:extLst>
          </p:cNvPr>
          <p:cNvSpPr/>
          <p:nvPr/>
        </p:nvSpPr>
        <p:spPr>
          <a:xfrm>
            <a:off x="7072972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C41159-D0AE-4FBB-B0EE-008ACD2FFE8C}"/>
              </a:ext>
            </a:extLst>
          </p:cNvPr>
          <p:cNvSpPr/>
          <p:nvPr/>
        </p:nvSpPr>
        <p:spPr>
          <a:xfrm>
            <a:off x="5368606" y="520512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39F17F-5743-4EE5-850B-2EBD7DD1ADDF}"/>
              </a:ext>
            </a:extLst>
          </p:cNvPr>
          <p:cNvSpPr/>
          <p:nvPr/>
        </p:nvSpPr>
        <p:spPr>
          <a:xfrm>
            <a:off x="7073196" y="522685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85D6-AA30-4F62-A4F9-6E515B81CFCA}"/>
              </a:ext>
            </a:extLst>
          </p:cNvPr>
          <p:cNvSpPr txBox="1"/>
          <p:nvPr/>
        </p:nvSpPr>
        <p:spPr>
          <a:xfrm>
            <a:off x="46773" y="5625871"/>
            <a:ext cx="377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1" dirty="0">
                <a:solidFill>
                  <a:srgbClr val="0000FF"/>
                </a:solidFill>
              </a:rPr>
              <a:t>설치위치</a:t>
            </a:r>
            <a:endParaRPr lang="en-US" altLang="ko-KR" sz="1000" b="1" i="1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C:\Program Files\Microsoft Visual Studio\2022\Community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B479C00-99EA-4D0D-A907-74052B8B5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231" y="5877272"/>
            <a:ext cx="1889897" cy="47247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A04F53E-0F53-4115-8140-2F27FE1BCD99}"/>
              </a:ext>
            </a:extLst>
          </p:cNvPr>
          <p:cNvSpPr/>
          <p:nvPr/>
        </p:nvSpPr>
        <p:spPr>
          <a:xfrm>
            <a:off x="5521006" y="6125544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72B3-E90E-49C3-93BB-1C4672946788}"/>
              </a:ext>
            </a:extLst>
          </p:cNvPr>
          <p:cNvSpPr txBox="1"/>
          <p:nvPr/>
        </p:nvSpPr>
        <p:spPr>
          <a:xfrm>
            <a:off x="273584" y="3217126"/>
            <a:ext cx="31570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rgbClr val="0000FF"/>
                </a:solidFill>
              </a:rPr>
              <a:t>Plugin</a:t>
            </a:r>
            <a:r>
              <a:rPr lang="ko-KR" altLang="en-US" sz="1200" b="1" u="sng" dirty="0">
                <a:solidFill>
                  <a:srgbClr val="0000FF"/>
                </a:solidFill>
              </a:rPr>
              <a:t> 설정내용</a:t>
            </a:r>
            <a:endParaRPr lang="en-US" altLang="ko-KR" sz="1200" b="1" u="sng" dirty="0">
              <a:solidFill>
                <a:srgbClr val="0000FF"/>
              </a:solidFill>
            </a:endParaRPr>
          </a:p>
          <a:p>
            <a:endParaRPr lang="en-US" altLang="ko-KR" sz="1200" b="1" u="sng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000" dirty="0">
                <a:solidFill>
                  <a:srgbClr val="0000FF"/>
                </a:solidFill>
              </a:rPr>
              <a:t>. Python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Node.js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 </a:t>
            </a:r>
            <a:r>
              <a:rPr lang="en-US" altLang="ko-KR" sz="1000" dirty="0" err="1">
                <a:solidFill>
                  <a:srgbClr val="0000FF"/>
                </a:solidFill>
              </a:rPr>
              <a:t>.Net</a:t>
            </a:r>
            <a:r>
              <a:rPr lang="ko-KR" altLang="en-US" sz="1000" dirty="0">
                <a:solidFill>
                  <a:srgbClr val="0000FF"/>
                </a:solidFill>
              </a:rPr>
              <a:t>데스크톱개발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en-US" altLang="ko-KR" sz="1000" dirty="0" err="1">
                <a:solidFill>
                  <a:srgbClr val="0000FF"/>
                </a:solidFill>
              </a:rPr>
              <a:t>Unidy</a:t>
            </a:r>
            <a:r>
              <a:rPr lang="ko-KR" altLang="en-US" sz="1000" dirty="0">
                <a:solidFill>
                  <a:srgbClr val="0000FF"/>
                </a:solidFill>
              </a:rPr>
              <a:t>사용한 게임개발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C++</a:t>
            </a:r>
            <a:r>
              <a:rPr lang="ko-KR" altLang="en-US" sz="1000" dirty="0">
                <a:solidFill>
                  <a:srgbClr val="0000FF"/>
                </a:solidFill>
              </a:rPr>
              <a:t>을 이용한 </a:t>
            </a:r>
            <a:r>
              <a:rPr lang="en-US" altLang="ko-KR" sz="1000" dirty="0" err="1">
                <a:solidFill>
                  <a:srgbClr val="0000FF"/>
                </a:solidFill>
              </a:rPr>
              <a:t>DriectX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 err="1">
                <a:solidFill>
                  <a:srgbClr val="0000FF"/>
                </a:solidFill>
              </a:rPr>
              <a:t>언리얼</a:t>
            </a:r>
            <a:r>
              <a:rPr lang="ko-KR" altLang="en-US" sz="1000" dirty="0">
                <a:solidFill>
                  <a:srgbClr val="0000FF"/>
                </a:solidFill>
              </a:rPr>
              <a:t> 또는 </a:t>
            </a:r>
            <a:r>
              <a:rPr lang="en-US" altLang="ko-KR" sz="1000" dirty="0">
                <a:solidFill>
                  <a:srgbClr val="0000FF"/>
                </a:solidFill>
              </a:rPr>
              <a:t>Cocos2d   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</a:t>
            </a:r>
            <a:r>
              <a:rPr lang="ko-KR" altLang="en-US" sz="1000" dirty="0">
                <a:solidFill>
                  <a:srgbClr val="0000FF"/>
                </a:solidFill>
              </a:rPr>
              <a:t>를 이용하는 </a:t>
            </a:r>
            <a:r>
              <a:rPr lang="ko-KR" altLang="en-US" sz="1000" dirty="0" err="1">
                <a:solidFill>
                  <a:srgbClr val="0000FF"/>
                </a:solidFill>
              </a:rPr>
              <a:t>전문게임빌드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데이터스토리지</a:t>
            </a:r>
            <a:r>
              <a:rPr lang="ko-KR" altLang="en-US" sz="1000" dirty="0">
                <a:solidFill>
                  <a:srgbClr val="0000FF"/>
                </a:solidFill>
              </a:rPr>
              <a:t> 및 처리</a:t>
            </a:r>
            <a:r>
              <a:rPr lang="en-US" altLang="ko-KR" sz="1000" dirty="0">
                <a:solidFill>
                  <a:srgbClr val="0000FF"/>
                </a:solidFill>
              </a:rPr>
              <a:t>: </a:t>
            </a:r>
            <a:r>
              <a:rPr lang="en-US" altLang="ko-KR" sz="1000" dirty="0" err="1">
                <a:solidFill>
                  <a:srgbClr val="0000FF"/>
                </a:solidFill>
              </a:rPr>
              <a:t>sql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hadoop</a:t>
            </a:r>
            <a:r>
              <a:rPr lang="ko-KR" altLang="en-US" sz="1000" dirty="0">
                <a:solidFill>
                  <a:srgbClr val="0000FF"/>
                </a:solidFill>
              </a:rPr>
              <a:t>등을 사용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Python </a:t>
            </a:r>
            <a:r>
              <a:rPr lang="ko-KR" altLang="en-US" sz="1000" dirty="0">
                <a:solidFill>
                  <a:srgbClr val="0000FF"/>
                </a:solidFill>
              </a:rPr>
              <a:t>및 </a:t>
            </a:r>
            <a:r>
              <a:rPr lang="en-US" altLang="ko-KR" sz="1000" dirty="0">
                <a:solidFill>
                  <a:srgbClr val="0000FF"/>
                </a:solidFill>
              </a:rPr>
              <a:t>F# </a:t>
            </a:r>
            <a:r>
              <a:rPr lang="ko-KR" altLang="en-US" sz="1000" dirty="0">
                <a:solidFill>
                  <a:srgbClr val="0000FF"/>
                </a:solidFill>
              </a:rPr>
              <a:t>연계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데이터과학애플리케이션개발</a:t>
            </a:r>
            <a:r>
              <a:rPr lang="ko-KR" altLang="en-US" sz="10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66E61-58FF-4B9A-8AD6-4638BA022681}"/>
              </a:ext>
            </a:extLst>
          </p:cNvPr>
          <p:cNvSpPr/>
          <p:nvPr/>
        </p:nvSpPr>
        <p:spPr>
          <a:xfrm>
            <a:off x="7397096" y="1728219"/>
            <a:ext cx="1364819" cy="4293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3B12384-A8C4-4FDB-9144-A2E270C58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329" y="2442559"/>
            <a:ext cx="1610826" cy="25461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340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8D5B94-0DB9-4408-8D1D-BE60EAC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26844"/>
            <a:ext cx="6226127" cy="2466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46941-D386-40BE-9D73-2BBAA998F5F8}"/>
              </a:ext>
            </a:extLst>
          </p:cNvPr>
          <p:cNvSpPr txBox="1"/>
          <p:nvPr/>
        </p:nvSpPr>
        <p:spPr>
          <a:xfrm>
            <a:off x="395536" y="1069469"/>
            <a:ext cx="262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설치가 한참 걸린다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7BF70-7E7A-486C-9027-CDA2B452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" y="3645024"/>
            <a:ext cx="4591792" cy="276197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42FCD2-3ACE-4208-945B-48E6987FE099}"/>
              </a:ext>
            </a:extLst>
          </p:cNvPr>
          <p:cNvCxnSpPr/>
          <p:nvPr/>
        </p:nvCxnSpPr>
        <p:spPr>
          <a:xfrm flipH="1">
            <a:off x="3995936" y="3068960"/>
            <a:ext cx="1321223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D4525-FD95-4243-8995-C0F270704874}"/>
              </a:ext>
            </a:extLst>
          </p:cNvPr>
          <p:cNvSpPr txBox="1"/>
          <p:nvPr/>
        </p:nvSpPr>
        <p:spPr>
          <a:xfrm>
            <a:off x="467544" y="119675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껐다가 다시 켜도 되고 나중에 해도 되고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193A7-2BDC-46AE-B70B-B43FF104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6" y="1137390"/>
            <a:ext cx="2065229" cy="2520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4AE5CF-2C22-4D19-B3FF-32806CA2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640958" cy="3429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B8C3F4-65A8-4B07-9B56-5411F1E765AE}"/>
              </a:ext>
            </a:extLst>
          </p:cNvPr>
          <p:cNvCxnSpPr/>
          <p:nvPr/>
        </p:nvCxnSpPr>
        <p:spPr>
          <a:xfrm>
            <a:off x="5625710" y="294410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D9E621-A6B0-4FF2-9B9F-6A6752CA9F3F}"/>
              </a:ext>
            </a:extLst>
          </p:cNvPr>
          <p:cNvSpPr txBox="1"/>
          <p:nvPr/>
        </p:nvSpPr>
        <p:spPr>
          <a:xfrm>
            <a:off x="6705829" y="2584065"/>
            <a:ext cx="20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Microsoft</a:t>
            </a:r>
            <a:r>
              <a:rPr lang="ko-KR" altLang="en-US" sz="1200" dirty="0">
                <a:solidFill>
                  <a:srgbClr val="0000FF"/>
                </a:solidFill>
              </a:rPr>
              <a:t>사의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계정으로 로그인 해야 계속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사용 할 수 있다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아니면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한달 동안만 사용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가능함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cabine747@naver.com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AE677B8-8A26-406A-8C55-78CAF71D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9" y="4077072"/>
            <a:ext cx="1998262" cy="2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9A6885-92C3-40CF-98A3-92D63415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99" y="4776297"/>
            <a:ext cx="1220369" cy="13108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AB1473-310F-4018-90DE-2F3BC72FF462}"/>
              </a:ext>
            </a:extLst>
          </p:cNvPr>
          <p:cNvGrpSpPr/>
          <p:nvPr/>
        </p:nvGrpSpPr>
        <p:grpSpPr>
          <a:xfrm>
            <a:off x="2232680" y="1197489"/>
            <a:ext cx="4859600" cy="2519543"/>
            <a:chOff x="2232680" y="1197489"/>
            <a:chExt cx="4859600" cy="25195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78098A-A2C6-4227-8E51-431AECA2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680" y="1197490"/>
              <a:ext cx="2339575" cy="25195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FE2CB24-DCBD-4730-AD63-C870E3B6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960" y="1197489"/>
              <a:ext cx="2339320" cy="251954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C440E3-B30B-4B83-91A2-9D38224E6810}"/>
                </a:ext>
              </a:extLst>
            </p:cNvPr>
            <p:cNvSpPr txBox="1"/>
            <p:nvPr/>
          </p:nvSpPr>
          <p:spPr>
            <a:xfrm>
              <a:off x="5761072" y="239730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47~30mT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08DDF1-B204-4B29-81F5-BF96DB1F10E3}"/>
                </a:ext>
              </a:extLst>
            </p:cNvPr>
            <p:cNvSpPr txBox="1"/>
            <p:nvPr/>
          </p:nvSpPr>
          <p:spPr>
            <a:xfrm>
              <a:off x="3168784" y="212030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cabine747@naver.com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706BA6-2238-46F5-8E21-3AEA27B5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8" y="4803694"/>
            <a:ext cx="1197398" cy="1286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D18018-A78C-4200-B531-63AF7E17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671" y="4802784"/>
            <a:ext cx="1202841" cy="1286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6E55A-6F75-4915-BB4D-4B8E95F39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97" y="4802784"/>
            <a:ext cx="1197399" cy="1284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6C456B-80DB-4F6D-A6AF-0D064DCA4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881" y="4802784"/>
            <a:ext cx="1197399" cy="1286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7E41CE-E359-452D-81CF-23E971995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501" y="4802784"/>
            <a:ext cx="1203389" cy="1290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0603A1-BF1B-4CCB-AFD8-6DDD6EBF5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960" y="4776297"/>
            <a:ext cx="1220369" cy="1310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DE0DE-C87D-45BA-8A74-74BE325EB440}"/>
              </a:ext>
            </a:extLst>
          </p:cNvPr>
          <p:cNvSpPr txBox="1"/>
          <p:nvPr/>
        </p:nvSpPr>
        <p:spPr>
          <a:xfrm>
            <a:off x="317883" y="4446984"/>
            <a:ext cx="233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아닐 땐 신규가입</a:t>
            </a:r>
          </a:p>
        </p:txBody>
      </p:sp>
    </p:spTree>
    <p:extLst>
      <p:ext uri="{BB962C8B-B14F-4D97-AF65-F5344CB8AC3E}">
        <p14:creationId xmlns:p14="http://schemas.microsoft.com/office/powerpoint/2010/main" val="29214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F8E30D-447E-4918-B938-FA814C81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6" y="2132855"/>
            <a:ext cx="2358461" cy="2892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D11E3-7FFF-4886-8908-DDA83E3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32856"/>
            <a:ext cx="5628897" cy="28921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6075B-5A8A-4845-8502-D1284BD6A15E}"/>
              </a:ext>
            </a:extLst>
          </p:cNvPr>
          <p:cNvCxnSpPr>
            <a:cxnSpLocks/>
          </p:cNvCxnSpPr>
          <p:nvPr/>
        </p:nvCxnSpPr>
        <p:spPr>
          <a:xfrm>
            <a:off x="2339752" y="4139698"/>
            <a:ext cx="4608512" cy="6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FBE3E-1CB8-4FFC-909A-99AC7F724D50}"/>
              </a:ext>
            </a:extLst>
          </p:cNvPr>
          <p:cNvCxnSpPr/>
          <p:nvPr/>
        </p:nvCxnSpPr>
        <p:spPr>
          <a:xfrm>
            <a:off x="6840396" y="4526633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93F32E3-141C-4429-A60B-44422561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196752"/>
            <a:ext cx="7128792" cy="3831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F52F16-F3BB-4305-9693-DF5A26F9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28095"/>
            <a:ext cx="4157143" cy="23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4DED0-9F49-4591-B791-B484960C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40" y="4176160"/>
            <a:ext cx="4039378" cy="24247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02B099-2DE2-414B-AFBC-B499B835B8F7}"/>
              </a:ext>
            </a:extLst>
          </p:cNvPr>
          <p:cNvCxnSpPr/>
          <p:nvPr/>
        </p:nvCxnSpPr>
        <p:spPr>
          <a:xfrm flipV="1">
            <a:off x="3347864" y="4365104"/>
            <a:ext cx="792088" cy="102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8223D-B06D-419E-BAD5-8B43460EE6ED}"/>
              </a:ext>
            </a:extLst>
          </p:cNvPr>
          <p:cNvSpPr txBox="1"/>
          <p:nvPr/>
        </p:nvSpPr>
        <p:spPr>
          <a:xfrm>
            <a:off x="8106018" y="629309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00FF"/>
                </a:solidFill>
                <a:highlight>
                  <a:srgbClr val="FFFF00"/>
                </a:highlight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77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314</Words>
  <Application>Microsoft Office PowerPoint</Application>
  <PresentationFormat>화면 슬라이드 쇼(4:3)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f1130</dc:creator>
  <cp:lastModifiedBy>박 성진</cp:lastModifiedBy>
  <cp:revision>300</cp:revision>
  <dcterms:created xsi:type="dcterms:W3CDTF">2017-07-20T13:35:03Z</dcterms:created>
  <dcterms:modified xsi:type="dcterms:W3CDTF">2022-03-13T02:55:21Z</dcterms:modified>
</cp:coreProperties>
</file>