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2546651" y="764704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Ver6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316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305</cp:revision>
  <dcterms:created xsi:type="dcterms:W3CDTF">2017-07-20T13:35:03Z</dcterms:created>
  <dcterms:modified xsi:type="dcterms:W3CDTF">2023-02-19T09:00:54Z</dcterms:modified>
</cp:coreProperties>
</file>