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0" r:id="rId5"/>
    <p:sldId id="267" r:id="rId6"/>
    <p:sldId id="268" r:id="rId7"/>
    <p:sldId id="258" r:id="rId8"/>
    <p:sldId id="263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E1FD-BD3C-49F2-BE2C-6E1CAE59166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0B69-1F97-45B3-AF29-210CA0AA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E1FD-BD3C-49F2-BE2C-6E1CAE59166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0B69-1F97-45B3-AF29-210CA0AA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8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E1FD-BD3C-49F2-BE2C-6E1CAE59166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0B69-1F97-45B3-AF29-210CA0AA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8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E1FD-BD3C-49F2-BE2C-6E1CAE59166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0B69-1F97-45B3-AF29-210CA0AA43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71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E1FD-BD3C-49F2-BE2C-6E1CAE59166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0B69-1F97-45B3-AF29-210CA0AA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95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E1FD-BD3C-49F2-BE2C-6E1CAE59166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0B69-1F97-45B3-AF29-210CA0AA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4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E1FD-BD3C-49F2-BE2C-6E1CAE59166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0B69-1F97-45B3-AF29-210CA0AA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2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E1FD-BD3C-49F2-BE2C-6E1CAE59166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0B69-1F97-45B3-AF29-210CA0AA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51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E1FD-BD3C-49F2-BE2C-6E1CAE59166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0B69-1F97-45B3-AF29-210CA0AA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E1FD-BD3C-49F2-BE2C-6E1CAE59166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0B69-1F97-45B3-AF29-210CA0AA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3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E1FD-BD3C-49F2-BE2C-6E1CAE59166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0B69-1F97-45B3-AF29-210CA0AA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7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E1FD-BD3C-49F2-BE2C-6E1CAE59166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0B69-1F97-45B3-AF29-210CA0AA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E1FD-BD3C-49F2-BE2C-6E1CAE59166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0B69-1F97-45B3-AF29-210CA0AA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9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E1FD-BD3C-49F2-BE2C-6E1CAE59166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0B69-1F97-45B3-AF29-210CA0AA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7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E1FD-BD3C-49F2-BE2C-6E1CAE59166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0B69-1F97-45B3-AF29-210CA0AA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7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E1FD-BD3C-49F2-BE2C-6E1CAE59166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0B69-1F97-45B3-AF29-210CA0AA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E1FD-BD3C-49F2-BE2C-6E1CAE59166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0B69-1F97-45B3-AF29-210CA0AA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3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55E1FD-BD3C-49F2-BE2C-6E1CAE59166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C0B69-1F97-45B3-AF29-210CA0AA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39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Reservations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4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886" y="1967192"/>
            <a:ext cx="9404723" cy="3062007"/>
          </a:xfrm>
        </p:spPr>
        <p:txBody>
          <a:bodyPr/>
          <a:lstStyle/>
          <a:p>
            <a:r>
              <a:rPr lang="en-US" dirty="0"/>
              <a:t>Now let’s bring </a:t>
            </a:r>
            <a:r>
              <a:rPr lang="en-US" dirty="0">
                <a:solidFill>
                  <a:srgbClr val="FFC000"/>
                </a:solidFill>
              </a:rPr>
              <a:t>reservations APIs </a:t>
            </a:r>
            <a:r>
              <a:rPr lang="en-US" dirty="0"/>
              <a:t>to users and developers and change the way of people getting around </a:t>
            </a:r>
            <a:r>
              <a:rPr lang="en-US" dirty="0">
                <a:solidFill>
                  <a:srgbClr val="FFC000"/>
                </a:solidFill>
              </a:rPr>
              <a:t>once again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6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747" y="2787209"/>
            <a:ext cx="9404723" cy="1400530"/>
          </a:xfrm>
        </p:spPr>
        <p:txBody>
          <a:bodyPr/>
          <a:lstStyle/>
          <a:p>
            <a:r>
              <a:rPr lang="en-US" dirty="0"/>
              <a:t>First, let’s talk about some </a:t>
            </a:r>
            <a:r>
              <a:rPr lang="en-US" dirty="0">
                <a:solidFill>
                  <a:srgbClr val="FFC000"/>
                </a:solidFill>
              </a:rPr>
              <a:t>stories</a:t>
            </a:r>
            <a:r>
              <a:rPr lang="en-US" dirty="0"/>
              <a:t> of my friends.</a:t>
            </a:r>
          </a:p>
        </p:txBody>
      </p:sp>
    </p:spTree>
    <p:extLst>
      <p:ext uri="{BB962C8B-B14F-4D97-AF65-F5344CB8AC3E}">
        <p14:creationId xmlns:p14="http://schemas.microsoft.com/office/powerpoint/2010/main" val="337851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f.tqn.com/y/ipod/1/S/V/V/-/-/wet-phone-160440298-resize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6" r="21175" b="-1"/>
          <a:stretch/>
        </p:blipFill>
        <p:spPr bwMode="auto">
          <a:xfrm>
            <a:off x="6100398" y="10"/>
            <a:ext cx="60944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Bob’s busy morning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68" y="2438400"/>
            <a:ext cx="4802031" cy="380999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900"/>
              <a:t>Bob checked his calendar before bed and realized he had a early meeting at 7 AM in the next morning. </a:t>
            </a:r>
          </a:p>
          <a:p>
            <a:pPr>
              <a:lnSpc>
                <a:spcPct val="80000"/>
              </a:lnSpc>
            </a:pPr>
            <a:r>
              <a:rPr lang="en-US" sz="1900"/>
              <a:t>Bob set up an alarm to wake up at 6 AM. </a:t>
            </a:r>
          </a:p>
          <a:p>
            <a:pPr>
              <a:lnSpc>
                <a:spcPct val="80000"/>
              </a:lnSpc>
            </a:pPr>
            <a:r>
              <a:rPr lang="en-US" sz="1900"/>
              <a:t>Of course, Bob snoozed and didn’t woke up until 6:15 AM. He rushed to shower and realized he forgot to request his Uber yet.</a:t>
            </a:r>
          </a:p>
          <a:p>
            <a:pPr>
              <a:lnSpc>
                <a:spcPct val="80000"/>
              </a:lnSpc>
            </a:pPr>
            <a:r>
              <a:rPr lang="en-US" sz="1900"/>
              <a:t>Now here it is Bob with his hands wet trying to unlock his phone, open the Uber app and request a ride. </a:t>
            </a:r>
          </a:p>
          <a:p>
            <a:pPr marL="0" indent="0">
              <a:lnSpc>
                <a:spcPct val="80000"/>
              </a:lnSpc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9832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://previews.123rf.com/images/janmika/janmika1209/janmika120900051/15152767-Bored-young-traveller-tourist-woman-waiting-with-luggage-isolated-on-white-background--Stock-Phot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3" r="3996"/>
          <a:stretch/>
        </p:blipFill>
        <p:spPr bwMode="auto">
          <a:xfrm>
            <a:off x="-1" y="10"/>
            <a:ext cx="40589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6649" y="629266"/>
            <a:ext cx="5343203" cy="1641986"/>
          </a:xfrm>
        </p:spPr>
        <p:txBody>
          <a:bodyPr>
            <a:normAutofit/>
          </a:bodyPr>
          <a:lstStyle/>
          <a:p>
            <a:r>
              <a:rPr lang="en-US" dirty="0"/>
              <a:t>Cindy – busy business traveler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49" y="2438400"/>
            <a:ext cx="5343203" cy="3809999"/>
          </a:xfrm>
        </p:spPr>
        <p:txBody>
          <a:bodyPr>
            <a:normAutofit/>
          </a:bodyPr>
          <a:lstStyle/>
          <a:p>
            <a:r>
              <a:rPr lang="en-US" dirty="0"/>
              <a:t>Cindy had a flight leaving SFO right after her meeting.</a:t>
            </a:r>
          </a:p>
          <a:p>
            <a:r>
              <a:rPr lang="en-US" dirty="0"/>
              <a:t>Cindy checked-in her flight yesterday on the Delta app.</a:t>
            </a:r>
          </a:p>
          <a:p>
            <a:r>
              <a:rPr lang="en-US" dirty="0"/>
              <a:t>Cindy was in the meeting and can’t really book the ride on her phone.</a:t>
            </a:r>
          </a:p>
          <a:p>
            <a:r>
              <a:rPr lang="en-US" dirty="0"/>
              <a:t>Now here it is Cindy standing around worriedly booking and then waiting for her ride.</a:t>
            </a:r>
          </a:p>
        </p:txBody>
      </p:sp>
    </p:spTree>
    <p:extLst>
      <p:ext uri="{BB962C8B-B14F-4D97-AF65-F5344CB8AC3E}">
        <p14:creationId xmlns:p14="http://schemas.microsoft.com/office/powerpoint/2010/main" val="240296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766" y="1886663"/>
            <a:ext cx="9404723" cy="2962428"/>
          </a:xfrm>
        </p:spPr>
        <p:txBody>
          <a:bodyPr/>
          <a:lstStyle/>
          <a:p>
            <a:r>
              <a:rPr lang="en-US" dirty="0"/>
              <a:t>This happens to not just Bob or Cindy.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happens almost to </a:t>
            </a:r>
            <a:r>
              <a:rPr lang="en-US" dirty="0">
                <a:solidFill>
                  <a:srgbClr val="FFC000"/>
                </a:solidFill>
              </a:rPr>
              <a:t>Everyone</a:t>
            </a:r>
            <a:r>
              <a:rPr lang="en-US" dirty="0"/>
              <a:t> of us, and almost </a:t>
            </a:r>
            <a:r>
              <a:rPr lang="en-US" dirty="0">
                <a:solidFill>
                  <a:srgbClr val="FFC000"/>
                </a:solidFill>
              </a:rPr>
              <a:t>everyday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2716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887" r="-2" b="3407"/>
          <a:stretch/>
        </p:blipFill>
        <p:spPr>
          <a:xfrm>
            <a:off x="-1" y="10"/>
            <a:ext cx="405894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6649" y="629266"/>
            <a:ext cx="5343203" cy="1641986"/>
          </a:xfrm>
        </p:spPr>
        <p:txBody>
          <a:bodyPr>
            <a:normAutofit/>
          </a:bodyPr>
          <a:lstStyle/>
          <a:p>
            <a:r>
              <a:rPr lang="en-US" dirty="0"/>
              <a:t>Wouldn’t it be </a:t>
            </a:r>
            <a:r>
              <a:rPr lang="en-US" dirty="0">
                <a:solidFill>
                  <a:srgbClr val="FFC000"/>
                </a:solidFill>
              </a:rPr>
              <a:t>AWESOME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06649" y="2438400"/>
            <a:ext cx="6570951" cy="3809999"/>
          </a:xfrm>
        </p:spPr>
        <p:txBody>
          <a:bodyPr>
            <a:noAutofit/>
          </a:bodyPr>
          <a:lstStyle/>
          <a:p>
            <a:r>
              <a:rPr lang="en-US" sz="2400" dirty="0"/>
              <a:t>Wouldn’t it be AWESOME If Cindy can reserve a ride right after she checked in her flight within the same app?</a:t>
            </a:r>
          </a:p>
          <a:p>
            <a:r>
              <a:rPr lang="en-US" sz="2400" dirty="0"/>
              <a:t>Wouldn’t it be AWESOME If David can simply reserve a ride for the next morning right within his calendar app?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C000"/>
                </a:solidFill>
              </a:rPr>
              <a:t>If we can Schedule it right in the app when we realize we need  a ride and you don’t need to ever worry about it!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976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https://www.aa.com/content/images/production/traveltools/aa-applewatch-home-checki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3" r="23161" b="-1"/>
          <a:stretch/>
        </p:blipFill>
        <p:spPr bwMode="auto">
          <a:xfrm>
            <a:off x="6095976" y="3429000"/>
            <a:ext cx="304720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hackster.imgix.net/uploads/cover_image/file/51755/amazon-echo.jpg?w=400&amp;h=300&amp;fit=min&amp;fm=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9" t="33334" r="22271" b="-33334"/>
          <a:stretch/>
        </p:blipFill>
        <p:spPr bwMode="auto">
          <a:xfrm>
            <a:off x="8912596" y="10"/>
            <a:ext cx="3050432" cy="342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-images-1.medium.com/max/600/1*V229XiNAyDGicqhgGSu86A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2" r="-3" b="22691"/>
          <a:stretch/>
        </p:blipFill>
        <p:spPr bwMode="auto">
          <a:xfrm>
            <a:off x="6097587" y="0"/>
            <a:ext cx="3043981" cy="342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-images-1.medium.com/max/800/0*Z8R9fCWWuDTYZyKo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6311"/>
          <a:stretch/>
        </p:blipFill>
        <p:spPr bwMode="auto">
          <a:xfrm>
            <a:off x="9144794" y="3429000"/>
            <a:ext cx="304720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43179" y="0"/>
            <a:ext cx="0" cy="685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5976" y="3429000"/>
            <a:ext cx="609440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452718"/>
            <a:ext cx="5392882" cy="140053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Peace of Mind </a:t>
            </a:r>
            <a:r>
              <a:rPr lang="en-US" sz="3200" dirty="0"/>
              <a:t>+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dirty="0">
                <a:solidFill>
                  <a:schemeClr val="accent3"/>
                </a:solidFill>
              </a:rPr>
              <a:t>Convenience</a:t>
            </a:r>
            <a:r>
              <a:rPr lang="en-US" sz="3200" dirty="0"/>
              <a:t> + </a:t>
            </a:r>
            <a:r>
              <a:rPr lang="en-US" sz="3200" dirty="0">
                <a:solidFill>
                  <a:schemeClr val="accent3"/>
                </a:solidFill>
              </a:rPr>
              <a:t>Simplicity </a:t>
            </a:r>
            <a:br>
              <a:rPr lang="en-US" sz="3200" dirty="0">
                <a:solidFill>
                  <a:schemeClr val="accent3"/>
                </a:solidFill>
              </a:rPr>
            </a:br>
            <a:r>
              <a:rPr lang="en-US" sz="3200" dirty="0"/>
              <a:t>= Reservation API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648" y="2426991"/>
            <a:ext cx="476424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Schedule a ride from</a:t>
            </a:r>
          </a:p>
          <a:p>
            <a:r>
              <a:rPr lang="en-US" dirty="0"/>
              <a:t>Anything with a reservation, dining, events, flight, movies.</a:t>
            </a:r>
          </a:p>
          <a:p>
            <a:r>
              <a:rPr lang="en-US" dirty="0"/>
              <a:t>Social networking, conversations with friends.</a:t>
            </a:r>
          </a:p>
          <a:p>
            <a:r>
              <a:rPr lang="en-US" dirty="0"/>
              <a:t>Calendar</a:t>
            </a:r>
          </a:p>
          <a:p>
            <a:r>
              <a:rPr lang="en-US" dirty="0"/>
              <a:t>Smart home/personal assistant</a:t>
            </a:r>
          </a:p>
          <a:p>
            <a:r>
              <a:rPr lang="en-US" dirty="0"/>
              <a:t>Event organizing app. ( Organizer can reserve rides for you!)</a:t>
            </a:r>
          </a:p>
          <a:p>
            <a:r>
              <a:rPr lang="en-US" dirty="0"/>
              <a:t>And many more!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8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much </a:t>
            </a:r>
            <a:r>
              <a:rPr lang="en-US" dirty="0">
                <a:solidFill>
                  <a:srgbClr val="FFC000"/>
                </a:solidFill>
              </a:rPr>
              <a:t>simpler</a:t>
            </a:r>
            <a:r>
              <a:rPr lang="en-US" dirty="0"/>
              <a:t> compared to reminder</a:t>
            </a:r>
          </a:p>
        </p:txBody>
      </p:sp>
      <p:pic>
        <p:nvPicPr>
          <p:cNvPr id="2050" name="Picture 2" descr="https://cdn-images-1.medium.com/max/600/1*V229XiNAyDGicqhgGSu86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59" y="1760249"/>
            <a:ext cx="2465610" cy="449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-images-1.medium.com/max/1600/1*_PyqlPhBOGWKDAS45LW_bQ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73" y="2753462"/>
            <a:ext cx="1615828" cy="281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630" y="1853248"/>
            <a:ext cx="2308432" cy="4393468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4004087" y="3916449"/>
            <a:ext cx="37338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6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FFC000"/>
                </a:solidFill>
              </a:rPr>
              <a:t>riders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0050" y="1352552"/>
            <a:ext cx="5067301" cy="1933574"/>
          </a:xfrm>
        </p:spPr>
        <p:txBody>
          <a:bodyPr/>
          <a:lstStyle/>
          <a:p>
            <a:r>
              <a:rPr lang="en-US" sz="2400" dirty="0"/>
              <a:t>Convenience</a:t>
            </a:r>
          </a:p>
          <a:p>
            <a:r>
              <a:rPr lang="en-US" sz="2400" dirty="0"/>
              <a:t>Peace of mind</a:t>
            </a:r>
          </a:p>
          <a:p>
            <a:r>
              <a:rPr lang="en-US" sz="2400" dirty="0"/>
              <a:t>Simple, Fast and Easy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67400" y="0"/>
            <a:ext cx="641032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7925" y="2375650"/>
            <a:ext cx="54768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0C0"/>
                </a:solidFill>
              </a:rPr>
              <a:t>100K+</a:t>
            </a:r>
            <a:r>
              <a:rPr lang="en-US" sz="2400" dirty="0">
                <a:solidFill>
                  <a:schemeClr val="bg1"/>
                </a:solidFill>
              </a:rPr>
              <a:t> airport drop 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0C0"/>
                </a:solidFill>
              </a:rPr>
              <a:t>$3+million </a:t>
            </a:r>
            <a:r>
              <a:rPr lang="en-US" sz="2400" dirty="0">
                <a:solidFill>
                  <a:schemeClr val="bg1"/>
                </a:solidFill>
              </a:rPr>
              <a:t>in revenue related to airport transportation.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0C0"/>
                </a:solidFill>
              </a:rPr>
              <a:t>50K </a:t>
            </a:r>
            <a:r>
              <a:rPr lang="en-US" sz="2400" dirty="0">
                <a:solidFill>
                  <a:schemeClr val="bg1"/>
                </a:solidFill>
              </a:rPr>
              <a:t>reminders are sent.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0C0"/>
                </a:solidFill>
              </a:rPr>
              <a:t>25% </a:t>
            </a:r>
            <a:r>
              <a:rPr lang="en-US" sz="2400" dirty="0">
                <a:solidFill>
                  <a:schemeClr val="bg1"/>
                </a:solidFill>
              </a:rPr>
              <a:t>our rides are for a reserved destination.</a:t>
            </a:r>
          </a:p>
          <a:p>
            <a:endParaRPr lang="en-US" sz="24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46111" y="3096975"/>
            <a:ext cx="4754565" cy="29894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For </a:t>
            </a:r>
            <a:r>
              <a:rPr lang="en-US" dirty="0">
                <a:solidFill>
                  <a:srgbClr val="FFC000"/>
                </a:solidFill>
              </a:rPr>
              <a:t>Uber</a:t>
            </a: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00050" y="4004984"/>
            <a:ext cx="4676776" cy="2187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600" dirty="0"/>
              <a:t>Engage users</a:t>
            </a:r>
          </a:p>
          <a:p>
            <a:r>
              <a:rPr lang="en-US" sz="2600" dirty="0"/>
              <a:t>Increase revenue</a:t>
            </a:r>
          </a:p>
          <a:p>
            <a:r>
              <a:rPr lang="en-US" sz="2600" dirty="0"/>
              <a:t>Not a chance for users to switch to Lyft</a:t>
            </a:r>
          </a:p>
          <a:p>
            <a:r>
              <a:rPr lang="en-US" sz="2600" dirty="0"/>
              <a:t>Better predict demand and allocate resource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433343" y="572827"/>
            <a:ext cx="4482307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At the scale of Uber… </a:t>
            </a:r>
            <a:r>
              <a:rPr lang="en-US" dirty="0">
                <a:solidFill>
                  <a:srgbClr val="FFC000"/>
                </a:solidFill>
              </a:rPr>
              <a:t>Everyday</a:t>
            </a:r>
          </a:p>
        </p:txBody>
      </p:sp>
    </p:spTree>
    <p:extLst>
      <p:ext uri="{BB962C8B-B14F-4D97-AF65-F5344CB8AC3E}">
        <p14:creationId xmlns:p14="http://schemas.microsoft.com/office/powerpoint/2010/main" val="4095592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202</TotalTime>
  <Words>381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Reservations API</vt:lpstr>
      <vt:lpstr>First, let’s talk about some stories of my friends.</vt:lpstr>
      <vt:lpstr>Bob’s busy morning</vt:lpstr>
      <vt:lpstr>Cindy – busy business traveler</vt:lpstr>
      <vt:lpstr>This happens to not just Bob or Cindy.   This happens almost to Everyone of us, and almost everyday!</vt:lpstr>
      <vt:lpstr>Wouldn’t it be AWESOME</vt:lpstr>
      <vt:lpstr>Peace of Mind +  Convenience + Simplicity  = Reservation API</vt:lpstr>
      <vt:lpstr>Also much simpler compared to reminder</vt:lpstr>
      <vt:lpstr>For riders</vt:lpstr>
      <vt:lpstr>Now let’s bring reservations APIs to users and developers and change the way of people getting around once again!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Reservations API</dc:title>
  <dc:creator>Yu Liu (SKY)</dc:creator>
  <cp:lastModifiedBy>Yu Liu (SKY)</cp:lastModifiedBy>
  <cp:revision>17</cp:revision>
  <dcterms:created xsi:type="dcterms:W3CDTF">2016-06-30T22:37:15Z</dcterms:created>
  <dcterms:modified xsi:type="dcterms:W3CDTF">2016-07-01T04:13:54Z</dcterms:modified>
</cp:coreProperties>
</file>