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4"/>
  </p:sldMasterIdLst>
  <p:notesMasterIdLst>
    <p:notesMasterId r:id="rId28"/>
  </p:notesMasterIdLst>
  <p:handoutMasterIdLst>
    <p:handoutMasterId r:id="rId29"/>
  </p:handoutMasterIdLst>
  <p:sldIdLst>
    <p:sldId id="256" r:id="rId5"/>
    <p:sldId id="289" r:id="rId6"/>
    <p:sldId id="280" r:id="rId7"/>
    <p:sldId id="278" r:id="rId8"/>
    <p:sldId id="281" r:id="rId9"/>
    <p:sldId id="291" r:id="rId10"/>
    <p:sldId id="293" r:id="rId11"/>
    <p:sldId id="295" r:id="rId12"/>
    <p:sldId id="297" r:id="rId13"/>
    <p:sldId id="298" r:id="rId14"/>
    <p:sldId id="299" r:id="rId15"/>
    <p:sldId id="303" r:id="rId16"/>
    <p:sldId id="304" r:id="rId17"/>
    <p:sldId id="305" r:id="rId18"/>
    <p:sldId id="300" r:id="rId19"/>
    <p:sldId id="301" r:id="rId20"/>
    <p:sldId id="302" r:id="rId21"/>
    <p:sldId id="306" r:id="rId22"/>
    <p:sldId id="308" r:id="rId23"/>
    <p:sldId id="309" r:id="rId24"/>
    <p:sldId id="311" r:id="rId25"/>
    <p:sldId id="310" r:id="rId26"/>
    <p:sldId id="31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2022-03-15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2022-03-15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6BD4EF-29F7-4F39-92F4-C137DF06CD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FFD4-FA7E-4DB6-B6BC-25E29B97F6EE}" type="datetime1">
              <a:rPr lang="ko-KR" altLang="en-US" smtClean="0"/>
              <a:t>2022-03-15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3598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39DF-20F8-41A2-B1DB-8C35C0B511AE}" type="datetime1">
              <a:rPr lang="ko-KR" altLang="en-US" smtClean="0"/>
              <a:t>2022-03-15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561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0FCF-8ED6-4FA5-958E-E0C84D43CCD6}" type="datetime1">
              <a:rPr lang="ko-KR" altLang="en-US" smtClean="0"/>
              <a:t>2022-03-15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1044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B1F4-BA55-4468-8FF8-62C74732C0B1}" type="datetime1">
              <a:rPr lang="ko-KR" altLang="en-US" smtClean="0"/>
              <a:t>2022-03-15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2180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2F95-8359-4F48-A890-F84D9440F059}" type="datetime1">
              <a:rPr lang="ko-KR" altLang="en-US" smtClean="0"/>
              <a:t>2022-03-15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1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1B0B-D705-4E64-BB2B-940114D06079}" type="datetime1">
              <a:rPr lang="ko-KR" altLang="en-US" smtClean="0"/>
              <a:t>2022-03-15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9546237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7FA-389E-4E34-8045-41A813C6576F}" type="datetime1">
              <a:rPr lang="ko-KR" altLang="en-US" smtClean="0"/>
              <a:t>2022-03-15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27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F40-E158-4265-8F01-95E424E1EC80}" type="datetime1">
              <a:rPr lang="ko-KR" altLang="en-US" smtClean="0"/>
              <a:t>2022-03-15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29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1B0B-D705-4E64-BB2B-940114D06079}" type="datetime1">
              <a:rPr lang="ko-KR" altLang="en-US" smtClean="0"/>
              <a:t>2022-03-15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500790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1B0B-D705-4E64-BB2B-940114D06079}" type="datetime1">
              <a:rPr lang="ko-KR" altLang="en-US" smtClean="0"/>
              <a:t>2022-03-15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4816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8C01-589E-4BA2-9734-58E338CAF29F}" type="datetime1">
              <a:rPr lang="ko-KR" altLang="en-US" smtClean="0"/>
              <a:t>2022-03-15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3022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91B0B-D705-4E64-BB2B-940114D06079}" type="datetime1">
              <a:rPr lang="ko-KR" altLang="en-US" smtClean="0"/>
              <a:t>2022-03-15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98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F93113BC-EBC2-4262-8AF6-A559FBCF1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2558" y="3078036"/>
            <a:ext cx="7886883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데이터베이스 포트폴리오 </a:t>
            </a:r>
            <a:r>
              <a:rPr lang="ko-KR" altLang="en-US" dirty="0">
                <a:solidFill>
                  <a:srgbClr val="FFFFFF"/>
                </a:solidFill>
              </a:rPr>
              <a:t>포트폴리오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7FB1E-FA5E-4E6E-9AB5-F77CDFE5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4. </a:t>
            </a:r>
            <a:r>
              <a:rPr lang="ko-KR" altLang="en-US" sz="4000" dirty="0"/>
              <a:t>테이블 생성 확인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5540FD3-9CBE-477A-A5B3-8A3EA682E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407" y="1920875"/>
            <a:ext cx="9179127" cy="4022725"/>
          </a:xfr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7000A45-3A44-416E-852E-94EE783D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10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57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7FB1E-FA5E-4E6E-9AB5-F77CDFE5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5. </a:t>
            </a:r>
            <a:r>
              <a:rPr lang="ko-KR" altLang="en-US" sz="4000" dirty="0"/>
              <a:t>데이터 입력</a:t>
            </a:r>
          </a:p>
        </p:txBody>
      </p:sp>
      <p:pic>
        <p:nvPicPr>
          <p:cNvPr id="26" name="내용 개체 틀 25">
            <a:extLst>
              <a:ext uri="{FF2B5EF4-FFF2-40B4-BE49-F238E27FC236}">
                <a16:creationId xmlns:a16="http://schemas.microsoft.com/office/drawing/2014/main" id="{01751928-5AC8-4CE5-9966-D6B41ECDB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783" y="1880971"/>
            <a:ext cx="5711671" cy="1941729"/>
          </a:xfrm>
        </p:spPr>
      </p:pic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8F41B6F3-9F04-4119-96B6-4B89BF62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11</a:t>
            </a:fld>
            <a:endParaRPr lang="ko-KR" altLang="en-US" noProof="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096DA02-31EA-4DC6-A08B-2466929EA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83" y="4096268"/>
            <a:ext cx="6957160" cy="204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14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7FB1E-FA5E-4E6E-9AB5-F77CDFE5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5. </a:t>
            </a:r>
            <a:r>
              <a:rPr lang="ko-KR" altLang="en-US" sz="4000" dirty="0"/>
              <a:t>데이터 입력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47189D-B1A5-4404-AA32-3F973401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12</a:t>
            </a:fld>
            <a:endParaRPr lang="ko-KR" altLang="en-US" noProof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06A1B7-D408-4783-951F-62273975D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98" y="1939708"/>
            <a:ext cx="6142702" cy="2004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37E603-2C35-4853-A9A0-0E125CD14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98" y="4374206"/>
            <a:ext cx="6142703" cy="183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7FB1E-FA5E-4E6E-9AB5-F77CDFE5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5. </a:t>
            </a:r>
            <a:r>
              <a:rPr lang="ko-KR" altLang="en-US" sz="4000" dirty="0"/>
              <a:t>데이터 입력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8295B4F-EFEC-41C8-9A40-088CB996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13</a:t>
            </a:fld>
            <a:endParaRPr lang="ko-KR" altLang="en-US" noProof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A62E9D-5723-4015-8993-B71013579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55" y="1881145"/>
            <a:ext cx="8012946" cy="20847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02DF89-50E5-4F31-BF7D-8B813097C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55" y="4111271"/>
            <a:ext cx="8012946" cy="21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93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7FB1E-FA5E-4E6E-9AB5-F77CDFE5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5. </a:t>
            </a:r>
            <a:r>
              <a:rPr lang="ko-KR" altLang="en-US" sz="4000" dirty="0"/>
              <a:t>데이터 입력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D61D0A2C-9CA5-4D17-8AC8-A87C7943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14</a:t>
            </a:fld>
            <a:endParaRPr lang="ko-KR" altLang="en-US" noProof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EC4791-9F07-4F61-B3E2-E28A3D4F5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59" y="1940070"/>
            <a:ext cx="7416279" cy="20639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38189F-E3F7-4817-82F2-5F3B57228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59" y="4118278"/>
            <a:ext cx="7416279" cy="202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59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7FB1E-FA5E-4E6E-9AB5-F77CDFE5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6. </a:t>
            </a:r>
            <a:r>
              <a:rPr lang="ko-KR" altLang="en-US" sz="4000" dirty="0"/>
              <a:t>데이터 입력상태 확인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4E0EE42-0FC1-4187-B8A4-8F982EC3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15</a:t>
            </a:fld>
            <a:endParaRPr lang="ko-KR" altLang="en-US" noProof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F0D6B9-108D-4216-9D06-98E83AFAC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03" y="1870273"/>
            <a:ext cx="2457793" cy="20767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855C62-8B55-4B96-8C98-C4548DDF4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03" y="4353455"/>
            <a:ext cx="8130868" cy="21870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82C7A1-F8AF-4A35-9DD6-C319DFF6E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121" y="1870273"/>
            <a:ext cx="2934109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34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7FB1E-FA5E-4E6E-9AB5-F77CDFE5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6. </a:t>
            </a:r>
            <a:r>
              <a:rPr lang="ko-KR" altLang="en-US" sz="4000" dirty="0"/>
              <a:t>데이터 입력상태 확인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02572D78-1566-43EA-8C21-92691A06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16</a:t>
            </a:fld>
            <a:endParaRPr lang="ko-KR" altLang="en-US" noProof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0ED9C7-1188-42AF-930D-2277DE09C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91" y="2009099"/>
            <a:ext cx="2505425" cy="23530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E786F4-C0AB-485A-9A4F-20E96515E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553" y="2023150"/>
            <a:ext cx="4172532" cy="24006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C75FB7-3432-458B-A270-3F3426C51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822" y="2009099"/>
            <a:ext cx="2048161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06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7FB1E-FA5E-4E6E-9AB5-F77CDFE5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6. </a:t>
            </a:r>
            <a:r>
              <a:rPr lang="ko-KR" altLang="en-US" sz="4000" dirty="0"/>
              <a:t>데이터 입력상태 확인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116940D-E5E7-43FA-88C1-7F7A1454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17</a:t>
            </a:fld>
            <a:endParaRPr lang="ko-KR" altLang="en-US" noProof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063133-50AA-46B3-9F5B-D210AC768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56" y="2148708"/>
            <a:ext cx="1876687" cy="16194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B53950-6C24-487E-BBB1-DDEB46B55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837" y="2148708"/>
            <a:ext cx="3962953" cy="23434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31568C-211C-497A-AB06-FA13E950D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985" y="2148708"/>
            <a:ext cx="3153215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25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7FB1E-FA5E-4E6E-9AB5-F77CDFE5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7. JOIN</a:t>
            </a:r>
            <a:r>
              <a:rPr lang="ko-KR" altLang="en-US" sz="4000" dirty="0"/>
              <a:t> 기능 테스트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116940D-E5E7-43FA-88C1-7F7A1454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18</a:t>
            </a:fld>
            <a:endParaRPr lang="ko-KR" altLang="en-US" noProof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74AC48-25E2-4FBC-9BF1-34C333AE4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0" y="1959423"/>
            <a:ext cx="6658424" cy="440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7FB1E-FA5E-4E6E-9AB5-F77CDFE5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8. VIEW </a:t>
            </a:r>
            <a:r>
              <a:rPr lang="ko-KR" altLang="en-US" sz="4000" dirty="0"/>
              <a:t>생성 테스트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116940D-E5E7-43FA-88C1-7F7A1454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19</a:t>
            </a:fld>
            <a:endParaRPr lang="ko-KR" altLang="en-US" noProof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41BE5F-9E9A-4077-9A83-6A3C5419E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8" y="1857876"/>
            <a:ext cx="6232515" cy="461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7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7FB1E-FA5E-4E6E-9AB5-F77CDFE5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목차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37AA015-F8AD-4CD1-AD5A-04A3C7D8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6522"/>
            <a:ext cx="5684520" cy="45362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 DIAGRAM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rtl="0">
              <a:buFont typeface="+mj-lt"/>
              <a:buAutoNum type="arabicPeriod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생성</a:t>
            </a:r>
          </a:p>
          <a:p>
            <a:pPr marL="457200" indent="-457200" rtl="0">
              <a:buFont typeface="+mj-lt"/>
              <a:buAutoNum type="arabicPeriod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생성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rtl="0">
              <a:buFont typeface="+mj-lt"/>
              <a:buAutoNum type="arabicPeriod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생성확인</a:t>
            </a:r>
          </a:p>
          <a:p>
            <a:pPr marL="457200" indent="-457200" rtl="0">
              <a:buFont typeface="+mj-lt"/>
              <a:buAutoNum type="arabicPeriod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입력</a:t>
            </a:r>
          </a:p>
          <a:p>
            <a:pPr marL="457200" indent="-457200" rtl="0">
              <a:buFont typeface="+mj-lt"/>
              <a:buAutoNum type="arabicPeriod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입력 확인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JOIN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 테스트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rtl="0">
              <a:buFont typeface="+mj-lt"/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 테스트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rtl="0">
              <a:buFont typeface="+mj-lt"/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TRIGGER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rtl="0">
              <a:buFont typeface="+mj-lt"/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PROCEDURE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C18F2069-FC51-41CE-8502-A8892879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2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78547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7FB1E-FA5E-4E6E-9AB5-F77CDFE5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9. trigger </a:t>
            </a:r>
            <a:r>
              <a:rPr lang="ko-KR" altLang="en-US" sz="4000" dirty="0"/>
              <a:t>테스트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116940D-E5E7-43FA-88C1-7F7A1454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20</a:t>
            </a:fld>
            <a:endParaRPr lang="ko-KR" altLang="en-US" noProof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96C36A-E078-4E13-B8FA-98AA75150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44" y="1867811"/>
            <a:ext cx="5085616" cy="1437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A9A0AB-D7FB-45BB-8335-69888F6C2E1A}"/>
              </a:ext>
            </a:extLst>
          </p:cNvPr>
          <p:cNvSpPr txBox="1"/>
          <p:nvPr/>
        </p:nvSpPr>
        <p:spPr>
          <a:xfrm>
            <a:off x="6096000" y="1863784"/>
            <a:ext cx="358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TRIGGER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시 발생되는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입력용 테이블 생성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BF63E5-A6B7-49D9-93D2-01F8BB6A3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44" y="3367427"/>
            <a:ext cx="5085615" cy="24054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EA2705-9B83-427A-A4D9-BA419D971550}"/>
              </a:ext>
            </a:extLst>
          </p:cNvPr>
          <p:cNvSpPr txBox="1"/>
          <p:nvPr/>
        </p:nvSpPr>
        <p:spPr>
          <a:xfrm>
            <a:off x="6096000" y="3363400"/>
            <a:ext cx="3582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TRIGGER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구문 작성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guests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guest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 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dg_log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테이블에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기록된다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19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7FB1E-FA5E-4E6E-9AB5-F77CDFE5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9. trigger </a:t>
            </a:r>
            <a:r>
              <a:rPr lang="ko-KR" altLang="en-US" sz="4000" dirty="0"/>
              <a:t>테스트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116940D-E5E7-43FA-88C1-7F7A1454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21</a:t>
            </a:fld>
            <a:endParaRPr lang="ko-KR" alt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9A0AB-D7FB-45BB-8335-69888F6C2E1A}"/>
              </a:ext>
            </a:extLst>
          </p:cNvPr>
          <p:cNvSpPr txBox="1"/>
          <p:nvPr/>
        </p:nvSpPr>
        <p:spPr>
          <a:xfrm>
            <a:off x="6096000" y="1863784"/>
            <a:ext cx="358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Guests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guest_id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guest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삭제한다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EA2705-9B83-427A-A4D9-BA419D971550}"/>
              </a:ext>
            </a:extLst>
          </p:cNvPr>
          <p:cNvSpPr txBox="1"/>
          <p:nvPr/>
        </p:nvSpPr>
        <p:spPr>
          <a:xfrm>
            <a:off x="6096000" y="3363400"/>
            <a:ext cx="358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db_log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테이블에 관련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자동으로 입력된다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0671CB-FF53-41D8-BF4B-23FD1BD81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38" y="1947379"/>
            <a:ext cx="5196435" cy="8042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3117C-9BEE-4477-B88B-9E115813F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38" y="3394564"/>
            <a:ext cx="4286848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03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7FB1E-FA5E-4E6E-9AB5-F77CDFE5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10. procedure </a:t>
            </a:r>
            <a:r>
              <a:rPr lang="ko-KR" altLang="en-US" sz="4000" dirty="0"/>
              <a:t>테스트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116940D-E5E7-43FA-88C1-7F7A1454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22</a:t>
            </a:fld>
            <a:endParaRPr lang="ko-KR" altLang="en-US" noProof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F2CFEB-9F75-45C5-8320-6C3836BA2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91" y="1886846"/>
            <a:ext cx="6658534" cy="36834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10F46A-D879-4EC9-A337-AD0657DAADF8}"/>
              </a:ext>
            </a:extLst>
          </p:cNvPr>
          <p:cNvSpPr txBox="1"/>
          <p:nvPr/>
        </p:nvSpPr>
        <p:spPr>
          <a:xfrm>
            <a:off x="7664230" y="1886846"/>
            <a:ext cx="35820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같은 기능을 하는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PROCEDURE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구문을 작성한다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add_guest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Procedure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호출하여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guest_id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입력하면 자동으로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guests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해당 값이 입력된다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503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7FB1E-FA5E-4E6E-9AB5-F77CDFE5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10. procedure </a:t>
            </a:r>
            <a:r>
              <a:rPr lang="ko-KR" altLang="en-US" sz="4000" dirty="0"/>
              <a:t>테스트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116940D-E5E7-43FA-88C1-7F7A1454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23</a:t>
            </a:fld>
            <a:endParaRPr lang="ko-KR" altLang="en-US" noProof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7D41D8-DB57-4975-AB81-B851E9AD3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63" y="3685305"/>
            <a:ext cx="2248214" cy="18195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C2849EC-013C-44C2-9E36-507773E8E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63" y="1935993"/>
            <a:ext cx="4820323" cy="1133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2106B5-4326-4FF1-8411-62D5A44E1B7A}"/>
              </a:ext>
            </a:extLst>
          </p:cNvPr>
          <p:cNvSpPr txBox="1"/>
          <p:nvPr/>
        </p:nvSpPr>
        <p:spPr>
          <a:xfrm>
            <a:off x="6096000" y="1930897"/>
            <a:ext cx="499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add_guest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Procedure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guest_id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name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각각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Brian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입력한다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B4F4D-B5C8-48E6-94D8-FDF70550CDAF}"/>
              </a:ext>
            </a:extLst>
          </p:cNvPr>
          <p:cNvSpPr txBox="1"/>
          <p:nvPr/>
        </p:nvSpPr>
        <p:spPr>
          <a:xfrm>
            <a:off x="6096000" y="3680608"/>
            <a:ext cx="4750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guests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테이블을 확인 결과 상기 값들이 입력되었음을 확인할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guest_id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5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값은 이전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Trigger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의해서 삭제되었음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52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7FB1E-FA5E-4E6E-9AB5-F77CDFE5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1. ER DIAGRAM</a:t>
            </a:r>
            <a:endParaRPr lang="ko-KR" altLang="en-US" sz="40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D0C8D22-816B-4D0A-8BCA-1DD2202E0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507" y="2294557"/>
            <a:ext cx="5734850" cy="3543795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4B384-B7E6-4FC2-97F0-DFEE81D2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55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7FB1E-FA5E-4E6E-9AB5-F77CDFE5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데이터베이스 생성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DF3663E-5A20-4210-B32C-20995BDCC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257" y="1917053"/>
            <a:ext cx="5934903" cy="3677163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C062A7-563A-4AC7-AA8A-CD501D8D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4</a:t>
            </a:fld>
            <a:endParaRPr lang="ko-KR" alt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FEC79-61D1-454B-B1E8-7EC6B26C12A1}"/>
              </a:ext>
            </a:extLst>
          </p:cNvPr>
          <p:cNvSpPr txBox="1"/>
          <p:nvPr/>
        </p:nvSpPr>
        <p:spPr>
          <a:xfrm>
            <a:off x="752257" y="5826323"/>
            <a:ext cx="427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베이스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(nation)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57892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7FB1E-FA5E-4E6E-9AB5-F77CDFE5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테이블 생성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5FEB20D9-B980-4FEE-9B93-35B5157D8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255" y="2017719"/>
            <a:ext cx="5480738" cy="2008997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84A2F2-4FCF-46C3-AB39-EFF28437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5</a:t>
            </a:fld>
            <a:endParaRPr lang="ko-KR" altLang="en-US" noProof="0" dirty="0"/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9EE1C066-94A8-4104-9F27-B72A7CD0C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576" y="2017719"/>
            <a:ext cx="5072643" cy="321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7FB1E-FA5E-4E6E-9AB5-F77CDFE5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테이블 생성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985C3C-9C0F-490A-8396-212725DF3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635" y="1854051"/>
            <a:ext cx="5410422" cy="2421620"/>
          </a:xfr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CAAAAD1-3D63-4D5C-9CCB-A82BAE90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6</a:t>
            </a:fld>
            <a:endParaRPr lang="ko-KR" altLang="en-US" noProof="0" dirty="0"/>
          </a:p>
        </p:txBody>
      </p:sp>
      <p:pic>
        <p:nvPicPr>
          <p:cNvPr id="10" name="내용 개체 틀 6">
            <a:extLst>
              <a:ext uri="{FF2B5EF4-FFF2-40B4-BE49-F238E27FC236}">
                <a16:creationId xmlns:a16="http://schemas.microsoft.com/office/drawing/2014/main" id="{98DB132A-AD24-4711-B6FC-47588EB70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36" y="4333697"/>
            <a:ext cx="5513886" cy="22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8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7FB1E-FA5E-4E6E-9AB5-F77CDFE5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테이블 생성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483F676-62E2-434A-99F0-36A24A8BC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000" y="1850119"/>
            <a:ext cx="4650288" cy="2222320"/>
          </a:xfrm>
        </p:spPr>
      </p:pic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CA3D47C-210A-47D8-BE1B-85FCDD89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7</a:t>
            </a:fld>
            <a:endParaRPr lang="ko-KR" altLang="en-US" noProof="0" dirty="0"/>
          </a:p>
        </p:txBody>
      </p:sp>
      <p:pic>
        <p:nvPicPr>
          <p:cNvPr id="13" name="내용 개체 틀 6">
            <a:extLst>
              <a:ext uri="{FF2B5EF4-FFF2-40B4-BE49-F238E27FC236}">
                <a16:creationId xmlns:a16="http://schemas.microsoft.com/office/drawing/2014/main" id="{C474BB0F-B1BF-4FC2-BF3E-434378D57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01" y="4175686"/>
            <a:ext cx="6596534" cy="229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2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7FB1E-FA5E-4E6E-9AB5-F77CDFE5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테이블 생성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927C4F8-FC1D-495B-9031-DCA5424E3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717" y="1852392"/>
            <a:ext cx="5126744" cy="2308779"/>
          </a:xfr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32E1E78-013C-4FA5-9E3A-86E1C5D7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8</a:t>
            </a:fld>
            <a:endParaRPr lang="ko-KR" altLang="en-US" noProof="0" dirty="0"/>
          </a:p>
        </p:txBody>
      </p:sp>
      <p:pic>
        <p:nvPicPr>
          <p:cNvPr id="10" name="내용 개체 틀 6">
            <a:extLst>
              <a:ext uri="{FF2B5EF4-FFF2-40B4-BE49-F238E27FC236}">
                <a16:creationId xmlns:a16="http://schemas.microsoft.com/office/drawing/2014/main" id="{B4AB3C7E-239A-43B1-82F9-A70AC4C6A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17" y="4240627"/>
            <a:ext cx="5126744" cy="244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9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7FB1E-FA5E-4E6E-9AB5-F77CDFE5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테이블 생성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E3DE581-600F-472B-AC33-BD193380B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613" y="1996813"/>
            <a:ext cx="5345388" cy="2418327"/>
          </a:xfr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491F6027-509B-467D-A4AF-47F9B546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n-US" altLang="ko-KR" noProof="0" smtClean="0"/>
              <a:t>9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47900939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642</TotalTime>
  <Words>267</Words>
  <Application>Microsoft Office PowerPoint</Application>
  <PresentationFormat>와이드스크린</PresentationFormat>
  <Paragraphs>69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Calibri</vt:lpstr>
      <vt:lpstr>Tw Cen MT</vt:lpstr>
      <vt:lpstr>Wingdings 3</vt:lpstr>
      <vt:lpstr>New_Simple01</vt:lpstr>
      <vt:lpstr>데이터베이스 포트폴리오 포트폴리오</vt:lpstr>
      <vt:lpstr>목차</vt:lpstr>
      <vt:lpstr>1. ER DIAGRAM</vt:lpstr>
      <vt:lpstr>2. 데이터베이스 생성</vt:lpstr>
      <vt:lpstr>3. 테이블 생성</vt:lpstr>
      <vt:lpstr>3. 테이블 생성</vt:lpstr>
      <vt:lpstr>3. 테이블 생성</vt:lpstr>
      <vt:lpstr>3. 테이블 생성</vt:lpstr>
      <vt:lpstr>3. 테이블 생성</vt:lpstr>
      <vt:lpstr>4. 테이블 생성 확인</vt:lpstr>
      <vt:lpstr>5. 데이터 입력</vt:lpstr>
      <vt:lpstr>5. 데이터 입력</vt:lpstr>
      <vt:lpstr>5. 데이터 입력</vt:lpstr>
      <vt:lpstr>5. 데이터 입력</vt:lpstr>
      <vt:lpstr>6. 데이터 입력상태 확인</vt:lpstr>
      <vt:lpstr>6. 데이터 입력상태 확인</vt:lpstr>
      <vt:lpstr>6. 데이터 입력상태 확인</vt:lpstr>
      <vt:lpstr>7. JOIN 기능 테스트</vt:lpstr>
      <vt:lpstr>8. VIEW 생성 테스트</vt:lpstr>
      <vt:lpstr>9. trigger 테스트</vt:lpstr>
      <vt:lpstr>9. trigger 테스트</vt:lpstr>
      <vt:lpstr>10. procedure 테스트</vt:lpstr>
      <vt:lpstr>10. procedure 테스트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Lorem Ipsum</dc:title>
  <dc:creator>이 주엽</dc:creator>
  <cp:lastModifiedBy>이 주엽</cp:lastModifiedBy>
  <cp:revision>20</cp:revision>
  <dcterms:created xsi:type="dcterms:W3CDTF">2022-03-14T11:14:33Z</dcterms:created>
  <dcterms:modified xsi:type="dcterms:W3CDTF">2022-03-15T11:57:46Z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