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51F96-BD1A-48BD-85A8-7E2EDA6D0FEF}" v="1033" dt="2024-11-01T00:13:17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Huang Ho" userId="3b9e8198e6400288" providerId="LiveId" clId="{3E451F96-BD1A-48BD-85A8-7E2EDA6D0FEF}"/>
    <pc:docChg chg="custSel addSld modSld sldOrd">
      <pc:chgData name="Min-Huang Ho" userId="3b9e8198e6400288" providerId="LiveId" clId="{3E451F96-BD1A-48BD-85A8-7E2EDA6D0FEF}" dt="2024-11-01T00:13:21.257" v="1143" actId="27636"/>
      <pc:docMkLst>
        <pc:docMk/>
      </pc:docMkLst>
      <pc:sldChg chg="modSp add mod ord modAnim">
        <pc:chgData name="Min-Huang Ho" userId="3b9e8198e6400288" providerId="LiveId" clId="{3E451F96-BD1A-48BD-85A8-7E2EDA6D0FEF}" dt="2024-10-30T01:50:54.654" v="556"/>
        <pc:sldMkLst>
          <pc:docMk/>
          <pc:sldMk cId="1733377965" sldId="270"/>
        </pc:sldMkLst>
        <pc:spChg chg="mod">
          <ac:chgData name="Min-Huang Ho" userId="3b9e8198e6400288" providerId="LiveId" clId="{3E451F96-BD1A-48BD-85A8-7E2EDA6D0FEF}" dt="2024-10-30T01:46:53.753" v="65"/>
          <ac:spMkLst>
            <pc:docMk/>
            <pc:sldMk cId="1733377965" sldId="270"/>
            <ac:spMk id="2" creationId="{80BFF792-0B82-AB67-FC9D-08CE1338E5D1}"/>
          </ac:spMkLst>
        </pc:spChg>
        <pc:spChg chg="mod">
          <ac:chgData name="Min-Huang Ho" userId="3b9e8198e6400288" providerId="LiveId" clId="{3E451F96-BD1A-48BD-85A8-7E2EDA6D0FEF}" dt="2024-10-30T01:50:54.654" v="556"/>
          <ac:spMkLst>
            <pc:docMk/>
            <pc:sldMk cId="1733377965" sldId="270"/>
            <ac:spMk id="4" creationId="{C38A21FF-DB4A-8363-5021-E33F6848C984}"/>
          </ac:spMkLst>
        </pc:spChg>
      </pc:sldChg>
      <pc:sldChg chg="modSp add mod modAnim">
        <pc:chgData name="Min-Huang Ho" userId="3b9e8198e6400288" providerId="LiveId" clId="{3E451F96-BD1A-48BD-85A8-7E2EDA6D0FEF}" dt="2024-11-01T00:13:21.257" v="1143" actId="27636"/>
        <pc:sldMkLst>
          <pc:docMk/>
          <pc:sldMk cId="4195206506" sldId="271"/>
        </pc:sldMkLst>
        <pc:spChg chg="mod">
          <ac:chgData name="Min-Huang Ho" userId="3b9e8198e6400288" providerId="LiveId" clId="{3E451F96-BD1A-48BD-85A8-7E2EDA6D0FEF}" dt="2024-11-01T00:11:32.306" v="621"/>
          <ac:spMkLst>
            <pc:docMk/>
            <pc:sldMk cId="4195206506" sldId="271"/>
            <ac:spMk id="2" creationId="{305B49A4-8F47-7417-03B8-08A5868D76C2}"/>
          </ac:spMkLst>
        </pc:spChg>
        <pc:spChg chg="mod">
          <ac:chgData name="Min-Huang Ho" userId="3b9e8198e6400288" providerId="LiveId" clId="{3E451F96-BD1A-48BD-85A8-7E2EDA6D0FEF}" dt="2024-11-01T00:13:21.257" v="1143" actId="27636"/>
          <ac:spMkLst>
            <pc:docMk/>
            <pc:sldMk cId="4195206506" sldId="271"/>
            <ac:spMk id="3" creationId="{88106886-9679-5B28-2763-2406DF4664C5}"/>
          </ac:spMkLst>
        </pc:spChg>
      </pc:sldChg>
    </pc:docChg>
  </pc:docChgLst>
  <pc:docChgLst>
    <pc:chgData name="Min-Huang Ho" userId="3b9e8198e6400288" providerId="LiveId" clId="{38396E91-313D-4123-86BF-0CECA647D5D6}"/>
    <pc:docChg chg="undo custSel addSld modSld modMainMaster">
      <pc:chgData name="Min-Huang Ho" userId="3b9e8198e6400288" providerId="LiveId" clId="{38396E91-313D-4123-86BF-0CECA647D5D6}" dt="2024-10-29T14:55:55.540" v="8432"/>
      <pc:docMkLst>
        <pc:docMk/>
      </pc:docMkLst>
      <pc:sldChg chg="modSp new mod modTransition">
        <pc:chgData name="Min-Huang Ho" userId="3b9e8198e6400288" providerId="LiveId" clId="{38396E91-313D-4123-86BF-0CECA647D5D6}" dt="2024-10-29T14:54:29.228" v="8415"/>
        <pc:sldMkLst>
          <pc:docMk/>
          <pc:sldMk cId="1900047851" sldId="256"/>
        </pc:sldMkLst>
        <pc:spChg chg="mod">
          <ac:chgData name="Min-Huang Ho" userId="3b9e8198e6400288" providerId="LiveId" clId="{38396E91-313D-4123-86BF-0CECA647D5D6}" dt="2024-10-29T08:12:06.029" v="86" actId="20577"/>
          <ac:spMkLst>
            <pc:docMk/>
            <pc:sldMk cId="1900047851" sldId="256"/>
            <ac:spMk id="2" creationId="{E746EF10-EE4D-616D-657C-91B79B19B176}"/>
          </ac:spMkLst>
        </pc:spChg>
        <pc:spChg chg="mod">
          <ac:chgData name="Min-Huang Ho" userId="3b9e8198e6400288" providerId="LiveId" clId="{38396E91-313D-4123-86BF-0CECA647D5D6}" dt="2024-10-29T08:12:22.297" v="174"/>
          <ac:spMkLst>
            <pc:docMk/>
            <pc:sldMk cId="1900047851" sldId="256"/>
            <ac:spMk id="3" creationId="{2CFE0DA0-332B-04A5-0737-3968CA810D0F}"/>
          </ac:spMkLst>
        </pc:spChg>
      </pc:sldChg>
      <pc:sldChg chg="modSp new mod modTransition modAnim">
        <pc:chgData name="Min-Huang Ho" userId="3b9e8198e6400288" providerId="LiveId" clId="{38396E91-313D-4123-86BF-0CECA647D5D6}" dt="2024-10-29T14:54:50.927" v="8420" actId="14"/>
        <pc:sldMkLst>
          <pc:docMk/>
          <pc:sldMk cId="4091727355" sldId="257"/>
        </pc:sldMkLst>
        <pc:spChg chg="mod">
          <ac:chgData name="Min-Huang Ho" userId="3b9e8198e6400288" providerId="LiveId" clId="{38396E91-313D-4123-86BF-0CECA647D5D6}" dt="2024-10-29T08:14:28.258" v="240"/>
          <ac:spMkLst>
            <pc:docMk/>
            <pc:sldMk cId="4091727355" sldId="257"/>
            <ac:spMk id="2" creationId="{4B1FAB24-748F-89A7-60C0-4B64F5807EFD}"/>
          </ac:spMkLst>
        </pc:spChg>
        <pc:spChg chg="mod">
          <ac:chgData name="Min-Huang Ho" userId="3b9e8198e6400288" providerId="LiveId" clId="{38396E91-313D-4123-86BF-0CECA647D5D6}" dt="2024-10-29T14:54:50.927" v="8420" actId="14"/>
          <ac:spMkLst>
            <pc:docMk/>
            <pc:sldMk cId="4091727355" sldId="257"/>
            <ac:spMk id="3" creationId="{03AB9297-2480-8A6E-35BC-7A802E72FE88}"/>
          </ac:spMkLst>
        </pc:spChg>
      </pc:sldChg>
      <pc:sldChg chg="addSp modSp add mod modTransition modAnim">
        <pc:chgData name="Min-Huang Ho" userId="3b9e8198e6400288" providerId="LiveId" clId="{38396E91-313D-4123-86BF-0CECA647D5D6}" dt="2024-10-29T14:55:03.512" v="8422"/>
        <pc:sldMkLst>
          <pc:docMk/>
          <pc:sldMk cId="4002996183" sldId="258"/>
        </pc:sldMkLst>
        <pc:spChg chg="mod">
          <ac:chgData name="Min-Huang Ho" userId="3b9e8198e6400288" providerId="LiveId" clId="{38396E91-313D-4123-86BF-0CECA647D5D6}" dt="2024-10-29T08:34:01.623" v="1369"/>
          <ac:spMkLst>
            <pc:docMk/>
            <pc:sldMk cId="4002996183" sldId="258"/>
            <ac:spMk id="2" creationId="{36BAB223-8B33-D813-AAB6-8D7802FF9DD0}"/>
          </ac:spMkLst>
        </pc:spChg>
        <pc:spChg chg="mod">
          <ac:chgData name="Min-Huang Ho" userId="3b9e8198e6400288" providerId="LiveId" clId="{38396E91-313D-4123-86BF-0CECA647D5D6}" dt="2024-10-29T08:34:04.642" v="1370" actId="6549"/>
          <ac:spMkLst>
            <pc:docMk/>
            <pc:sldMk cId="4002996183" sldId="258"/>
            <ac:spMk id="3" creationId="{CA84935A-F369-2CCF-2244-153EC702F46F}"/>
          </ac:spMkLst>
        </pc:spChg>
        <pc:picChg chg="add mod">
          <ac:chgData name="Min-Huang Ho" userId="3b9e8198e6400288" providerId="LiveId" clId="{38396E91-313D-4123-86BF-0CECA647D5D6}" dt="2024-10-29T08:21:27.176" v="1294" actId="1076"/>
          <ac:picMkLst>
            <pc:docMk/>
            <pc:sldMk cId="4002996183" sldId="258"/>
            <ac:picMk id="5" creationId="{B8820703-F47F-FF81-668D-F7C283A53289}"/>
          </ac:picMkLst>
        </pc:picChg>
      </pc:sldChg>
      <pc:sldChg chg="delSp modSp add mod modTransition modAnim">
        <pc:chgData name="Min-Huang Ho" userId="3b9e8198e6400288" providerId="LiveId" clId="{38396E91-313D-4123-86BF-0CECA647D5D6}" dt="2024-10-29T14:55:09.706" v="8423"/>
        <pc:sldMkLst>
          <pc:docMk/>
          <pc:sldMk cId="3726915460" sldId="259"/>
        </pc:sldMkLst>
        <pc:spChg chg="mod">
          <ac:chgData name="Min-Huang Ho" userId="3b9e8198e6400288" providerId="LiveId" clId="{38396E91-313D-4123-86BF-0CECA647D5D6}" dt="2024-10-29T08:34:15.161" v="1425"/>
          <ac:spMkLst>
            <pc:docMk/>
            <pc:sldMk cId="3726915460" sldId="259"/>
            <ac:spMk id="2" creationId="{4D6E870A-FD4E-0AFA-2554-9AFC3C348314}"/>
          </ac:spMkLst>
        </pc:spChg>
        <pc:spChg chg="mod">
          <ac:chgData name="Min-Huang Ho" userId="3b9e8198e6400288" providerId="LiveId" clId="{38396E91-313D-4123-86BF-0CECA647D5D6}" dt="2024-10-29T08:36:39.436" v="2148"/>
          <ac:spMkLst>
            <pc:docMk/>
            <pc:sldMk cId="3726915460" sldId="259"/>
            <ac:spMk id="3" creationId="{63CE201E-791D-0539-4099-59DE4485C764}"/>
          </ac:spMkLst>
        </pc:spChg>
        <pc:picChg chg="del">
          <ac:chgData name="Min-Huang Ho" userId="3b9e8198e6400288" providerId="LiveId" clId="{38396E91-313D-4123-86BF-0CECA647D5D6}" dt="2024-10-29T08:34:16.771" v="1426" actId="478"/>
          <ac:picMkLst>
            <pc:docMk/>
            <pc:sldMk cId="3726915460" sldId="259"/>
            <ac:picMk id="5" creationId="{9F008250-D92D-8B44-73F3-589389A35CC3}"/>
          </ac:picMkLst>
        </pc:picChg>
      </pc:sldChg>
      <pc:sldChg chg="modSp add mod modTransition modAnim">
        <pc:chgData name="Min-Huang Ho" userId="3b9e8198e6400288" providerId="LiveId" clId="{38396E91-313D-4123-86BF-0CECA647D5D6}" dt="2024-10-29T14:55:17.236" v="8424"/>
        <pc:sldMkLst>
          <pc:docMk/>
          <pc:sldMk cId="4151447835" sldId="260"/>
        </pc:sldMkLst>
        <pc:spChg chg="mod">
          <ac:chgData name="Min-Huang Ho" userId="3b9e8198e6400288" providerId="LiveId" clId="{38396E91-313D-4123-86BF-0CECA647D5D6}" dt="2024-10-29T08:40:41.342" v="2805"/>
          <ac:spMkLst>
            <pc:docMk/>
            <pc:sldMk cId="4151447835" sldId="260"/>
            <ac:spMk id="2" creationId="{B7592202-A7E8-045E-3659-3C5976D36C3F}"/>
          </ac:spMkLst>
        </pc:spChg>
        <pc:spChg chg="mod">
          <ac:chgData name="Min-Huang Ho" userId="3b9e8198e6400288" providerId="LiveId" clId="{38396E91-313D-4123-86BF-0CECA647D5D6}" dt="2024-10-29T08:41:48.608" v="3084"/>
          <ac:spMkLst>
            <pc:docMk/>
            <pc:sldMk cId="4151447835" sldId="260"/>
            <ac:spMk id="3" creationId="{E4A18EED-C230-6EE8-3E0B-2589EEC9852C}"/>
          </ac:spMkLst>
        </pc:spChg>
      </pc:sldChg>
      <pc:sldChg chg="addSp modSp add mod modTransition modAnim">
        <pc:chgData name="Min-Huang Ho" userId="3b9e8198e6400288" providerId="LiveId" clId="{38396E91-313D-4123-86BF-0CECA647D5D6}" dt="2024-10-29T14:55:29.132" v="8426"/>
        <pc:sldMkLst>
          <pc:docMk/>
          <pc:sldMk cId="4068803290" sldId="261"/>
        </pc:sldMkLst>
        <pc:spChg chg="mod">
          <ac:chgData name="Min-Huang Ho" userId="3b9e8198e6400288" providerId="LiveId" clId="{38396E91-313D-4123-86BF-0CECA647D5D6}" dt="2024-10-29T08:42:17.275" v="3161"/>
          <ac:spMkLst>
            <pc:docMk/>
            <pc:sldMk cId="4068803290" sldId="261"/>
            <ac:spMk id="2" creationId="{5F85B68A-B544-9B4B-5047-98C65498F611}"/>
          </ac:spMkLst>
        </pc:spChg>
        <pc:spChg chg="mod">
          <ac:chgData name="Min-Huang Ho" userId="3b9e8198e6400288" providerId="LiveId" clId="{38396E91-313D-4123-86BF-0CECA647D5D6}" dt="2024-10-29T08:46:57.091" v="4050"/>
          <ac:spMkLst>
            <pc:docMk/>
            <pc:sldMk cId="4068803290" sldId="261"/>
            <ac:spMk id="3" creationId="{AFF96283-F72F-1A38-F139-D916DAAD65B8}"/>
          </ac:spMkLst>
        </pc:spChg>
        <pc:picChg chg="add mod">
          <ac:chgData name="Min-Huang Ho" userId="3b9e8198e6400288" providerId="LiveId" clId="{38396E91-313D-4123-86BF-0CECA647D5D6}" dt="2024-10-29T08:44:14.054" v="3394" actId="14100"/>
          <ac:picMkLst>
            <pc:docMk/>
            <pc:sldMk cId="4068803290" sldId="261"/>
            <ac:picMk id="5" creationId="{F36ACECD-FC7A-3789-EF38-A3FF3B7E15E9}"/>
          </ac:picMkLst>
        </pc:picChg>
      </pc:sldChg>
      <pc:sldChg chg="delSp modSp add mod modTransition modAnim">
        <pc:chgData name="Min-Huang Ho" userId="3b9e8198e6400288" providerId="LiveId" clId="{38396E91-313D-4123-86BF-0CECA647D5D6}" dt="2024-10-29T14:55:33.097" v="8427"/>
        <pc:sldMkLst>
          <pc:docMk/>
          <pc:sldMk cId="628085539" sldId="262"/>
        </pc:sldMkLst>
        <pc:spChg chg="mod">
          <ac:chgData name="Min-Huang Ho" userId="3b9e8198e6400288" providerId="LiveId" clId="{38396E91-313D-4123-86BF-0CECA647D5D6}" dt="2024-10-29T08:45:20.736" v="3599"/>
          <ac:spMkLst>
            <pc:docMk/>
            <pc:sldMk cId="628085539" sldId="262"/>
            <ac:spMk id="2" creationId="{43D35F9A-6C80-E095-54DA-417F35659A8C}"/>
          </ac:spMkLst>
        </pc:spChg>
        <pc:spChg chg="mod">
          <ac:chgData name="Min-Huang Ho" userId="3b9e8198e6400288" providerId="LiveId" clId="{38396E91-313D-4123-86BF-0CECA647D5D6}" dt="2024-10-29T08:49:43.509" v="5142" actId="14100"/>
          <ac:spMkLst>
            <pc:docMk/>
            <pc:sldMk cId="628085539" sldId="262"/>
            <ac:spMk id="3" creationId="{4A27D92E-A5A8-AC35-38A8-397AFA10A6A4}"/>
          </ac:spMkLst>
        </pc:spChg>
        <pc:picChg chg="del">
          <ac:chgData name="Min-Huang Ho" userId="3b9e8198e6400288" providerId="LiveId" clId="{38396E91-313D-4123-86BF-0CECA647D5D6}" dt="2024-10-29T08:45:10.947" v="3561" actId="478"/>
          <ac:picMkLst>
            <pc:docMk/>
            <pc:sldMk cId="628085539" sldId="262"/>
            <ac:picMk id="5" creationId="{631528CD-97F3-354C-5EC3-CD911552A602}"/>
          </ac:picMkLst>
        </pc:picChg>
      </pc:sldChg>
      <pc:sldChg chg="modSp add mod modTransition modAnim">
        <pc:chgData name="Min-Huang Ho" userId="3b9e8198e6400288" providerId="LiveId" clId="{38396E91-313D-4123-86BF-0CECA647D5D6}" dt="2024-10-29T14:55:36.206" v="8428"/>
        <pc:sldMkLst>
          <pc:docMk/>
          <pc:sldMk cId="4173903999" sldId="263"/>
        </pc:sldMkLst>
        <pc:spChg chg="mod">
          <ac:chgData name="Min-Huang Ho" userId="3b9e8198e6400288" providerId="LiveId" clId="{38396E91-313D-4123-86BF-0CECA647D5D6}" dt="2024-10-29T11:50:22.284" v="5221"/>
          <ac:spMkLst>
            <pc:docMk/>
            <pc:sldMk cId="4173903999" sldId="263"/>
            <ac:spMk id="2" creationId="{5A18A65F-1692-A0A3-6B79-8262F6197D46}"/>
          </ac:spMkLst>
        </pc:spChg>
        <pc:spChg chg="mod">
          <ac:chgData name="Min-Huang Ho" userId="3b9e8198e6400288" providerId="LiveId" clId="{38396E91-313D-4123-86BF-0CECA647D5D6}" dt="2024-10-29T11:56:51.911" v="5769" actId="20577"/>
          <ac:spMkLst>
            <pc:docMk/>
            <pc:sldMk cId="4173903999" sldId="263"/>
            <ac:spMk id="3" creationId="{16FC4193-D8C8-2B24-2642-6255F6F85C05}"/>
          </ac:spMkLst>
        </pc:spChg>
      </pc:sldChg>
      <pc:sldChg chg="addSp modSp add mod modTransition">
        <pc:chgData name="Min-Huang Ho" userId="3b9e8198e6400288" providerId="LiveId" clId="{38396E91-313D-4123-86BF-0CECA647D5D6}" dt="2024-10-29T14:54:29.228" v="8415"/>
        <pc:sldMkLst>
          <pc:docMk/>
          <pc:sldMk cId="848612084" sldId="264"/>
        </pc:sldMkLst>
        <pc:spChg chg="mod">
          <ac:chgData name="Min-Huang Ho" userId="3b9e8198e6400288" providerId="LiveId" clId="{38396E91-313D-4123-86BF-0CECA647D5D6}" dt="2024-10-29T11:57:17.989" v="5848"/>
          <ac:spMkLst>
            <pc:docMk/>
            <pc:sldMk cId="848612084" sldId="264"/>
            <ac:spMk id="2" creationId="{3C3CBCFE-A158-5C9A-0FE3-72A3D87DF643}"/>
          </ac:spMkLst>
        </pc:spChg>
        <pc:spChg chg="mod">
          <ac:chgData name="Min-Huang Ho" userId="3b9e8198e6400288" providerId="LiveId" clId="{38396E91-313D-4123-86BF-0CECA647D5D6}" dt="2024-10-29T11:57:46.756" v="5852" actId="20577"/>
          <ac:spMkLst>
            <pc:docMk/>
            <pc:sldMk cId="848612084" sldId="264"/>
            <ac:spMk id="3" creationId="{A0926ED5-147F-C380-2CFE-9526B90AA88B}"/>
          </ac:spMkLst>
        </pc:spChg>
        <pc:picChg chg="add mod">
          <ac:chgData name="Min-Huang Ho" userId="3b9e8198e6400288" providerId="LiveId" clId="{38396E91-313D-4123-86BF-0CECA647D5D6}" dt="2024-10-29T11:57:55.650" v="5856" actId="1076"/>
          <ac:picMkLst>
            <pc:docMk/>
            <pc:sldMk cId="848612084" sldId="264"/>
            <ac:picMk id="5" creationId="{95C6F674-BEA9-CC80-07D3-9A56F13EB06C}"/>
          </ac:picMkLst>
        </pc:picChg>
      </pc:sldChg>
      <pc:sldChg chg="delSp modSp add mod modTransition modAnim">
        <pc:chgData name="Min-Huang Ho" userId="3b9e8198e6400288" providerId="LiveId" clId="{38396E91-313D-4123-86BF-0CECA647D5D6}" dt="2024-10-29T14:55:43.048" v="8429"/>
        <pc:sldMkLst>
          <pc:docMk/>
          <pc:sldMk cId="3598657112" sldId="265"/>
        </pc:sldMkLst>
        <pc:spChg chg="mod">
          <ac:chgData name="Min-Huang Ho" userId="3b9e8198e6400288" providerId="LiveId" clId="{38396E91-313D-4123-86BF-0CECA647D5D6}" dt="2024-10-29T12:03:19.240" v="6232" actId="20577"/>
          <ac:spMkLst>
            <pc:docMk/>
            <pc:sldMk cId="3598657112" sldId="265"/>
            <ac:spMk id="2" creationId="{48CEC9E9-1C7F-CF0E-3349-6CEAA7B64887}"/>
          </ac:spMkLst>
        </pc:spChg>
        <pc:spChg chg="mod">
          <ac:chgData name="Min-Huang Ho" userId="3b9e8198e6400288" providerId="LiveId" clId="{38396E91-313D-4123-86BF-0CECA647D5D6}" dt="2024-10-29T14:32:24.218" v="7207" actId="20577"/>
          <ac:spMkLst>
            <pc:docMk/>
            <pc:sldMk cId="3598657112" sldId="265"/>
            <ac:spMk id="3" creationId="{CBA7196C-A008-8FF3-C445-A329014E00AE}"/>
          </ac:spMkLst>
        </pc:spChg>
        <pc:picChg chg="del">
          <ac:chgData name="Min-Huang Ho" userId="3b9e8198e6400288" providerId="LiveId" clId="{38396E91-313D-4123-86BF-0CECA647D5D6}" dt="2024-10-29T11:58:09.156" v="5858" actId="478"/>
          <ac:picMkLst>
            <pc:docMk/>
            <pc:sldMk cId="3598657112" sldId="265"/>
            <ac:picMk id="5" creationId="{6398D730-5713-B0FF-64F2-9EF502241A8E}"/>
          </ac:picMkLst>
        </pc:picChg>
      </pc:sldChg>
      <pc:sldChg chg="modSp add mod modTransition modAnim">
        <pc:chgData name="Min-Huang Ho" userId="3b9e8198e6400288" providerId="LiveId" clId="{38396E91-313D-4123-86BF-0CECA647D5D6}" dt="2024-10-29T14:55:47.031" v="8430"/>
        <pc:sldMkLst>
          <pc:docMk/>
          <pc:sldMk cId="2014552673" sldId="266"/>
        </pc:sldMkLst>
        <pc:spChg chg="mod">
          <ac:chgData name="Min-Huang Ho" userId="3b9e8198e6400288" providerId="LiveId" clId="{38396E91-313D-4123-86BF-0CECA647D5D6}" dt="2024-10-29T12:06:18.129" v="6602"/>
          <ac:spMkLst>
            <pc:docMk/>
            <pc:sldMk cId="2014552673" sldId="266"/>
            <ac:spMk id="2" creationId="{3B049937-A5AA-74B0-9541-E7B5F7693847}"/>
          </ac:spMkLst>
        </pc:spChg>
        <pc:spChg chg="mod">
          <ac:chgData name="Min-Huang Ho" userId="3b9e8198e6400288" providerId="LiveId" clId="{38396E91-313D-4123-86BF-0CECA647D5D6}" dt="2024-10-29T12:12:12.666" v="6745" actId="20577"/>
          <ac:spMkLst>
            <pc:docMk/>
            <pc:sldMk cId="2014552673" sldId="266"/>
            <ac:spMk id="3" creationId="{FAB1C92B-3BB9-4277-C96C-FC510667C20B}"/>
          </ac:spMkLst>
        </pc:spChg>
      </pc:sldChg>
      <pc:sldChg chg="modSp add mod modTransition modAnim">
        <pc:chgData name="Min-Huang Ho" userId="3b9e8198e6400288" providerId="LiveId" clId="{38396E91-313D-4123-86BF-0CECA647D5D6}" dt="2024-10-29T14:55:50.160" v="8431"/>
        <pc:sldMkLst>
          <pc:docMk/>
          <pc:sldMk cId="3423989880" sldId="267"/>
        </pc:sldMkLst>
        <pc:spChg chg="mod">
          <ac:chgData name="Min-Huang Ho" userId="3b9e8198e6400288" providerId="LiveId" clId="{38396E91-313D-4123-86BF-0CECA647D5D6}" dt="2024-10-29T12:14:04.865" v="6843"/>
          <ac:spMkLst>
            <pc:docMk/>
            <pc:sldMk cId="3423989880" sldId="267"/>
            <ac:spMk id="2" creationId="{897CD2EB-05AB-E298-5F11-FE10851F8417}"/>
          </ac:spMkLst>
        </pc:spChg>
        <pc:spChg chg="mod">
          <ac:chgData name="Min-Huang Ho" userId="3b9e8198e6400288" providerId="LiveId" clId="{38396E91-313D-4123-86BF-0CECA647D5D6}" dt="2024-10-29T12:18:56.175" v="7199"/>
          <ac:spMkLst>
            <pc:docMk/>
            <pc:sldMk cId="3423989880" sldId="267"/>
            <ac:spMk id="3" creationId="{4A756BF6-4C4D-BC2D-1A5A-23712CF0015C}"/>
          </ac:spMkLst>
        </pc:spChg>
      </pc:sldChg>
      <pc:sldChg chg="addSp delSp modSp add mod modTransition">
        <pc:chgData name="Min-Huang Ho" userId="3b9e8198e6400288" providerId="LiveId" clId="{38396E91-313D-4123-86BF-0CECA647D5D6}" dt="2024-10-29T14:54:29.228" v="8415"/>
        <pc:sldMkLst>
          <pc:docMk/>
          <pc:sldMk cId="2276107980" sldId="268"/>
        </pc:sldMkLst>
        <pc:spChg chg="mod">
          <ac:chgData name="Min-Huang Ho" userId="3b9e8198e6400288" providerId="LiveId" clId="{38396E91-313D-4123-86BF-0CECA647D5D6}" dt="2024-10-29T14:42:52.495" v="7255"/>
          <ac:spMkLst>
            <pc:docMk/>
            <pc:sldMk cId="2276107980" sldId="268"/>
            <ac:spMk id="2" creationId="{245C4E4E-06D7-277A-0545-A7CDC4ABAE9A}"/>
          </ac:spMkLst>
        </pc:spChg>
        <pc:spChg chg="del mod">
          <ac:chgData name="Min-Huang Ho" userId="3b9e8198e6400288" providerId="LiveId" clId="{38396E91-313D-4123-86BF-0CECA647D5D6}" dt="2024-10-29T14:43:05.448" v="7258" actId="22"/>
          <ac:spMkLst>
            <pc:docMk/>
            <pc:sldMk cId="2276107980" sldId="268"/>
            <ac:spMk id="3" creationId="{AD0B398C-315C-F957-0F6B-A8C73EEE0C84}"/>
          </ac:spMkLst>
        </pc:spChg>
        <pc:picChg chg="add mod ord">
          <ac:chgData name="Min-Huang Ho" userId="3b9e8198e6400288" providerId="LiveId" clId="{38396E91-313D-4123-86BF-0CECA647D5D6}" dt="2024-10-29T14:43:11.105" v="7262" actId="1076"/>
          <ac:picMkLst>
            <pc:docMk/>
            <pc:sldMk cId="2276107980" sldId="268"/>
            <ac:picMk id="5" creationId="{DDE786CA-1AE0-D703-17E6-B998E7A0DAF0}"/>
          </ac:picMkLst>
        </pc:picChg>
      </pc:sldChg>
      <pc:sldChg chg="addSp delSp modSp add mod modTransition modAnim">
        <pc:chgData name="Min-Huang Ho" userId="3b9e8198e6400288" providerId="LiveId" clId="{38396E91-313D-4123-86BF-0CECA647D5D6}" dt="2024-10-29T14:55:55.540" v="8432"/>
        <pc:sldMkLst>
          <pc:docMk/>
          <pc:sldMk cId="2949982686" sldId="269"/>
        </pc:sldMkLst>
        <pc:spChg chg="mod">
          <ac:chgData name="Min-Huang Ho" userId="3b9e8198e6400288" providerId="LiveId" clId="{38396E91-313D-4123-86BF-0CECA647D5D6}" dt="2024-10-29T14:49:40.358" v="7344"/>
          <ac:spMkLst>
            <pc:docMk/>
            <pc:sldMk cId="2949982686" sldId="269"/>
            <ac:spMk id="2" creationId="{9DBA3757-48B5-438F-1017-0B32F4A48360}"/>
          </ac:spMkLst>
        </pc:spChg>
        <pc:spChg chg="add mod">
          <ac:chgData name="Min-Huang Ho" userId="3b9e8198e6400288" providerId="LiveId" clId="{38396E91-313D-4123-86BF-0CECA647D5D6}" dt="2024-10-29T14:53:08.351" v="8401"/>
          <ac:spMkLst>
            <pc:docMk/>
            <pc:sldMk cId="2949982686" sldId="269"/>
            <ac:spMk id="4" creationId="{C696A69E-2523-7948-FEFE-86944040FA5C}"/>
          </ac:spMkLst>
        </pc:spChg>
        <pc:picChg chg="del">
          <ac:chgData name="Min-Huang Ho" userId="3b9e8198e6400288" providerId="LiveId" clId="{38396E91-313D-4123-86BF-0CECA647D5D6}" dt="2024-10-29T14:49:43.197" v="7345" actId="478"/>
          <ac:picMkLst>
            <pc:docMk/>
            <pc:sldMk cId="2949982686" sldId="269"/>
            <ac:picMk id="5" creationId="{3C40D7FB-DCAB-B7E1-F85C-42910CD853A9}"/>
          </ac:picMkLst>
        </pc:picChg>
      </pc:sldChg>
      <pc:sldMasterChg chg="modSldLayout">
        <pc:chgData name="Min-Huang Ho" userId="3b9e8198e6400288" providerId="LiveId" clId="{38396E91-313D-4123-86BF-0CECA647D5D6}" dt="2024-10-29T08:15:49.526" v="251"/>
        <pc:sldMasterMkLst>
          <pc:docMk/>
          <pc:sldMasterMk cId="2202350963" sldId="2147483690"/>
        </pc:sldMasterMkLst>
        <pc:sldLayoutChg chg="modSp">
          <pc:chgData name="Min-Huang Ho" userId="3b9e8198e6400288" providerId="LiveId" clId="{38396E91-313D-4123-86BF-0CECA647D5D6}" dt="2024-10-29T08:13:43.004" v="182"/>
          <pc:sldLayoutMkLst>
            <pc:docMk/>
            <pc:sldMasterMk cId="2202350963" sldId="2147483690"/>
            <pc:sldLayoutMk cId="44629312" sldId="2147483691"/>
          </pc:sldLayoutMkLst>
          <pc:spChg chg="mod">
            <ac:chgData name="Min-Huang Ho" userId="3b9e8198e6400288" providerId="LiveId" clId="{38396E91-313D-4123-86BF-0CECA647D5D6}" dt="2024-10-29T08:13:43.004" v="182"/>
            <ac:spMkLst>
              <pc:docMk/>
              <pc:sldMasterMk cId="2202350963" sldId="2147483690"/>
              <pc:sldLayoutMk cId="44629312" sldId="2147483691"/>
              <ac:spMk id="2" creationId="{00000000-0000-0000-0000-000000000000}"/>
            </ac:spMkLst>
          </pc:spChg>
        </pc:sldLayoutChg>
        <pc:sldLayoutChg chg="addSp modSp mod">
          <pc:chgData name="Min-Huang Ho" userId="3b9e8198e6400288" providerId="LiveId" clId="{38396E91-313D-4123-86BF-0CECA647D5D6}" dt="2024-10-29T08:15:49.526" v="251"/>
          <pc:sldLayoutMkLst>
            <pc:docMk/>
            <pc:sldMasterMk cId="2202350963" sldId="2147483690"/>
            <pc:sldLayoutMk cId="3268884007" sldId="2147483692"/>
          </pc:sldLayoutMkLst>
          <pc:spChg chg="mod">
            <ac:chgData name="Min-Huang Ho" userId="3b9e8198e6400288" providerId="LiveId" clId="{38396E91-313D-4123-86BF-0CECA647D5D6}" dt="2024-10-29T08:15:49.526" v="251"/>
            <ac:spMkLst>
              <pc:docMk/>
              <pc:sldMasterMk cId="2202350963" sldId="2147483690"/>
              <pc:sldLayoutMk cId="3268884007" sldId="2147483692"/>
              <ac:spMk id="2" creationId="{00000000-0000-0000-0000-000000000000}"/>
            </ac:spMkLst>
          </pc:spChg>
          <pc:spChg chg="mod">
            <ac:chgData name="Min-Huang Ho" userId="3b9e8198e6400288" providerId="LiveId" clId="{38396E91-313D-4123-86BF-0CECA647D5D6}" dt="2024-10-29T08:12:57.798" v="179" actId="403"/>
            <ac:spMkLst>
              <pc:docMk/>
              <pc:sldMasterMk cId="2202350963" sldId="2147483690"/>
              <pc:sldLayoutMk cId="3268884007" sldId="2147483692"/>
              <ac:spMk id="3" creationId="{00000000-0000-0000-0000-000000000000}"/>
            </ac:spMkLst>
          </pc:spChg>
          <pc:spChg chg="add mod">
            <ac:chgData name="Min-Huang Ho" userId="3b9e8198e6400288" providerId="LiveId" clId="{38396E91-313D-4123-86BF-0CECA647D5D6}" dt="2024-10-29T08:15:17.195" v="248" actId="14100"/>
            <ac:spMkLst>
              <pc:docMk/>
              <pc:sldMasterMk cId="2202350963" sldId="2147483690"/>
              <pc:sldLayoutMk cId="3268884007" sldId="2147483692"/>
              <ac:spMk id="7" creationId="{90EAAB46-B1DF-313F-57BA-216DB873F71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AA40-BFC6-4D65-978F-7E37BA1C8ED8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288D-E297-424E-8BB9-622E76B9C8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6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0215-5D12-48AE-AC26-B9C38EC0FAED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9CE0-9494-4B37-8976-984E055B6DF3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9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CDE1-50C0-4F55-AECC-DA08C10ABF20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875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403A-6EBE-4FE3-ACD9-7AEFBCAF35D7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46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48BE-BDB0-4F09-8FB2-0B4FD3725E0F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21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4B76-2178-41F6-861D-65E2C616B5E8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4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E0FF-AB4F-42A9-87AB-E095CB6B6B99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83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7ED6-209C-44FA-9C58-B7A6BEFE6973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F005-1810-437A-8D91-E322A8EB3291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: 剪去單一角落 6">
            <a:extLst>
              <a:ext uri="{FF2B5EF4-FFF2-40B4-BE49-F238E27FC236}">
                <a16:creationId xmlns:a16="http://schemas.microsoft.com/office/drawing/2014/main" id="{90EAAB46-B1DF-313F-57BA-216DB873F71C}"/>
              </a:ext>
            </a:extLst>
          </p:cNvPr>
          <p:cNvSpPr/>
          <p:nvPr userDrawn="1"/>
        </p:nvSpPr>
        <p:spPr>
          <a:xfrm>
            <a:off x="677334" y="1626433"/>
            <a:ext cx="11514666" cy="303967"/>
          </a:xfrm>
          <a:prstGeom prst="snip1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2CD6-D0C3-4FE8-9232-A9790DE07CC8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5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03E-E140-4F15-9BF5-DD449CBEBA5B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9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EC37-9EE1-4CB1-BDD4-C7FC0CBCD6B0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8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234C-DA1B-4529-A8B2-2EC7E8490213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8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4DCE-0064-4EFE-BE9B-89080B9F1773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604E-F67B-44E3-8FC7-3DA065504BF8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56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3B81-241A-4B10-AAC1-F033D631652E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8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4EEB-445E-46E7-8AFB-9CD8C9E0B51A}" type="datetime1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CA1A8A-A5F3-43C0-89DB-18C2CD8E6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5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6EF10-EE4D-616D-657C-91B79B19B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時代</a:t>
            </a:r>
            <a:br>
              <a:rPr lang="en-US" altLang="zh-TW" dirty="0"/>
            </a:br>
            <a:r>
              <a:rPr lang="zh-TW" altLang="en-US" dirty="0"/>
              <a:t>人人都是軟體工程師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FE0DA0-332B-04A5-0737-3968CA810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何敏煌 博士</a:t>
            </a:r>
            <a:endParaRPr lang="en-US" altLang="zh-TW" dirty="0"/>
          </a:p>
          <a:p>
            <a:r>
              <a:rPr lang="zh-TW" altLang="en-US" dirty="0"/>
              <a:t>禾泊資訊 執行長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1C6CA2-8739-A8A6-7141-C3691DB3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04785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3F57C-3419-A880-A4A8-5901C3E97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CBCFE-A158-5C9A-0FE3-72A3D8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</a:t>
            </a:r>
            <a:r>
              <a:rPr lang="en-US" altLang="zh-TW" dirty="0"/>
              <a:t>MongoDB Atlas</a:t>
            </a:r>
            <a:r>
              <a:rPr lang="zh-TW" altLang="en-US" dirty="0"/>
              <a:t>申請一個資料庫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26ED5-147F-C380-2CFE-9526B90A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3469"/>
            <a:ext cx="10190270" cy="3977894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C6F674-BEA9-CC80-07D3-9A56F13E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10" y="1930400"/>
            <a:ext cx="7850991" cy="44261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8DEC4-F884-2BEA-0935-1AEA5E3D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61208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698E-CB69-DAC4-E90B-79B2CE38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EC9E9-1C7F-CF0E-3349-6CEAA7B6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9820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NodeJS</a:t>
            </a:r>
            <a:r>
              <a:rPr lang="zh-TW" altLang="en-US" dirty="0"/>
              <a:t>並新增專案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7196C-A008-8FF3-C445-A329014E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3469"/>
            <a:ext cx="10190270" cy="3977894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r>
              <a:rPr lang="en-US" altLang="zh-TW" dirty="0"/>
              <a:t>Cursor</a:t>
            </a:r>
            <a:r>
              <a:rPr lang="zh-TW" altLang="en-US" dirty="0"/>
              <a:t>程式碼編輯器</a:t>
            </a:r>
            <a:endParaRPr lang="en-US" altLang="zh-TW" dirty="0"/>
          </a:p>
          <a:p>
            <a:r>
              <a:rPr lang="zh-TW" altLang="en-US" dirty="0"/>
              <a:t>下載並安裝</a:t>
            </a:r>
            <a:r>
              <a:rPr lang="en-US" altLang="zh-TW" dirty="0"/>
              <a:t>NodeJS</a:t>
            </a:r>
          </a:p>
          <a:p>
            <a:r>
              <a:rPr lang="zh-TW" altLang="en-US" dirty="0"/>
              <a:t>建立一個專題的資料夾，然後使用以下的指令</a:t>
            </a:r>
            <a:endParaRPr lang="en-US" altLang="zh-TW" dirty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–y</a:t>
            </a:r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install express </a:t>
            </a:r>
            <a:r>
              <a:rPr lang="en-US" altLang="zh-TW" dirty="0" err="1"/>
              <a:t>mongodb</a:t>
            </a:r>
            <a:r>
              <a:rPr lang="en-US" altLang="zh-TW" dirty="0"/>
              <a:t> mongoose </a:t>
            </a:r>
            <a:r>
              <a:rPr lang="en-US" altLang="zh-TW" dirty="0" err="1"/>
              <a:t>nodemon</a:t>
            </a:r>
            <a:r>
              <a:rPr lang="en-US" altLang="zh-TW" dirty="0"/>
              <a:t> </a:t>
            </a:r>
            <a:r>
              <a:rPr lang="en-US" altLang="zh-TW" dirty="0" err="1"/>
              <a:t>dotenv</a:t>
            </a:r>
            <a:r>
              <a:rPr lang="en-US" altLang="zh-TW" dirty="0"/>
              <a:t> </a:t>
            </a:r>
            <a:r>
              <a:rPr lang="en-US" altLang="zh-TW" dirty="0" err="1"/>
              <a:t>ejs</a:t>
            </a:r>
            <a:endParaRPr lang="en-US" altLang="zh-TW" dirty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install 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Cursor . </a:t>
            </a:r>
            <a:r>
              <a:rPr lang="zh-TW" altLang="en-US" dirty="0"/>
              <a:t>開啟專案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 err="1"/>
              <a:t>items.json</a:t>
            </a:r>
            <a:r>
              <a:rPr lang="zh-TW" altLang="en-US" dirty="0"/>
              <a:t>，把題目都放到這個檔案中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2F5A13-C5EB-D98F-E2E4-F0AD7513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657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BC238-6880-64C6-CC0C-25404BCDD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49937-A5AA-74B0-9541-E7B5F769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9820" cy="13208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要求</a:t>
            </a:r>
            <a:r>
              <a:rPr lang="en-US" altLang="zh-TW" dirty="0"/>
              <a:t>ChatGPT</a:t>
            </a:r>
            <a:r>
              <a:rPr lang="zh-TW" altLang="en-US" dirty="0"/>
              <a:t>或</a:t>
            </a:r>
            <a:r>
              <a:rPr lang="en-US" altLang="zh-TW" dirty="0"/>
              <a:t>Claude</a:t>
            </a:r>
            <a:r>
              <a:rPr lang="zh-TW" altLang="en-US" dirty="0"/>
              <a:t>產生初版程式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1C92B-3BB9-4277-C96C-FC510667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3469"/>
            <a:ext cx="10190270" cy="3977894"/>
          </a:xfrm>
        </p:spPr>
        <p:txBody>
          <a:bodyPr>
            <a:normAutofit/>
          </a:bodyPr>
          <a:lstStyle/>
          <a:p>
            <a:r>
              <a:rPr lang="zh-TW" altLang="en-US" dirty="0"/>
              <a:t>我這個資料會放到</a:t>
            </a:r>
            <a:r>
              <a:rPr lang="en-US" altLang="zh-TW" dirty="0"/>
              <a:t>MongoDB</a:t>
            </a:r>
            <a:r>
              <a:rPr lang="zh-TW" altLang="en-US" dirty="0"/>
              <a:t>中，資料庫名稱為</a:t>
            </a:r>
            <a:r>
              <a:rPr lang="en-US" altLang="zh-TW" dirty="0" err="1"/>
              <a:t>taiwandb</a:t>
            </a:r>
            <a:r>
              <a:rPr lang="zh-TW" altLang="en-US" dirty="0"/>
              <a:t>，請使用</a:t>
            </a:r>
            <a:r>
              <a:rPr lang="en-US" altLang="zh-TW" dirty="0" err="1"/>
              <a:t>NodeJS+MongoDB</a:t>
            </a:r>
            <a:r>
              <a:rPr lang="zh-TW" altLang="en-US" dirty="0"/>
              <a:t>以及</a:t>
            </a:r>
            <a:r>
              <a:rPr lang="en-US" altLang="zh-TW" dirty="0"/>
              <a:t>Bootstrap</a:t>
            </a:r>
            <a:r>
              <a:rPr lang="zh-TW" altLang="en-US" dirty="0"/>
              <a:t>設計一個</a:t>
            </a:r>
            <a:r>
              <a:rPr lang="en-US" altLang="zh-TW" dirty="0"/>
              <a:t>RWD</a:t>
            </a:r>
            <a:r>
              <a:rPr lang="zh-TW" altLang="en-US" dirty="0"/>
              <a:t>網頁程式，可以讓玩家進行答題遊戲。遊戲名稱為</a:t>
            </a:r>
            <a:r>
              <a:rPr lang="en-US" altLang="zh-TW" dirty="0"/>
              <a:t>"</a:t>
            </a:r>
            <a:r>
              <a:rPr lang="zh-TW" altLang="en-US" dirty="0"/>
              <a:t>台灣地理常識大挑戰</a:t>
            </a:r>
            <a:r>
              <a:rPr lang="en-US" altLang="zh-TW" dirty="0"/>
              <a:t>"</a:t>
            </a:r>
            <a:r>
              <a:rPr lang="zh-TW" altLang="en-US" dirty="0"/>
              <a:t>，全部的題目從</a:t>
            </a:r>
            <a:r>
              <a:rPr lang="en-US" altLang="zh-TW" dirty="0"/>
              <a:t>MongoDB</a:t>
            </a:r>
            <a:r>
              <a:rPr lang="zh-TW" altLang="en-US" dirty="0"/>
              <a:t>取出之後，以隨機的順序進行問答。每次遊戲玩家有</a:t>
            </a:r>
            <a:r>
              <a:rPr lang="en-US" altLang="zh-TW" dirty="0"/>
              <a:t>3</a:t>
            </a:r>
            <a:r>
              <a:rPr lang="zh-TW" altLang="en-US" dirty="0"/>
              <a:t>次答錯的機會，答對一題得</a:t>
            </a:r>
            <a:r>
              <a:rPr lang="en-US" altLang="zh-TW" dirty="0"/>
              <a:t>10</a:t>
            </a:r>
            <a:r>
              <a:rPr lang="zh-TW" altLang="en-US" dirty="0"/>
              <a:t>分，把目前的分數放在右上角，左上角則以愛心符號顯示生命值。答錯</a:t>
            </a:r>
            <a:r>
              <a:rPr lang="en-US" altLang="zh-TW" dirty="0"/>
              <a:t>3</a:t>
            </a:r>
            <a:r>
              <a:rPr lang="zh-TW" altLang="en-US" dirty="0"/>
              <a:t>次之後，以視窗告知玩家遊戲結束，並摘要分數告知玩家。</a:t>
            </a:r>
            <a:endParaRPr lang="en-US" altLang="zh-TW" dirty="0"/>
          </a:p>
          <a:p>
            <a:r>
              <a:rPr lang="zh-TW" altLang="en-US" dirty="0"/>
              <a:t>依</a:t>
            </a:r>
            <a:r>
              <a:rPr lang="en-US" altLang="zh-TW" dirty="0"/>
              <a:t>AI</a:t>
            </a:r>
            <a:r>
              <a:rPr lang="zh-TW" altLang="en-US" dirty="0"/>
              <a:t>的指示，新增</a:t>
            </a:r>
            <a:r>
              <a:rPr lang="en-US" altLang="zh-TW" dirty="0"/>
              <a:t>index.js</a:t>
            </a:r>
            <a:r>
              <a:rPr lang="zh-TW" altLang="en-US" dirty="0"/>
              <a:t>以及</a:t>
            </a:r>
            <a:r>
              <a:rPr lang="en-US" altLang="zh-TW" dirty="0"/>
              <a:t>views/</a:t>
            </a:r>
            <a:r>
              <a:rPr lang="en-US" altLang="zh-TW" dirty="0" err="1"/>
              <a:t>index.ejs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6FBE7B-96A0-BA0F-C4A5-A9E6C906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552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F120-9D3F-1EED-B44E-2648ED3C2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CD2EB-05AB-E298-5F11-FE10851F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9820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建立資料庫連結及測試成果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56BF6-4C4D-BC2D-1A5A-23712CF0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3469"/>
            <a:ext cx="10190270" cy="39778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.env</a:t>
            </a: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MONGO_URI=</a:t>
            </a:r>
            <a:r>
              <a:rPr lang="en-US" altLang="zh-TW" dirty="0">
                <a:highlight>
                  <a:srgbClr val="FFFF00"/>
                </a:highlight>
                <a:latin typeface="Consolas" panose="020B0609020204030204" pitchFamily="49" charset="0"/>
              </a:rPr>
              <a:t>mongodb://localhost:27017</a:t>
            </a: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DB_NAME=</a:t>
            </a:r>
            <a:r>
              <a:rPr lang="en-US" altLang="zh-TW" dirty="0" err="1">
                <a:latin typeface="Consolas" panose="020B0609020204030204" pitchFamily="49" charset="0"/>
              </a:rPr>
              <a:t>taiwandb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PORT=3002</a:t>
            </a:r>
          </a:p>
          <a:p>
            <a:r>
              <a:rPr lang="zh-TW" altLang="en-US" dirty="0"/>
              <a:t>要求</a:t>
            </a:r>
            <a:r>
              <a:rPr lang="en-US" altLang="zh-TW" dirty="0"/>
              <a:t>Cursor</a:t>
            </a:r>
            <a:r>
              <a:rPr lang="zh-TW" altLang="en-US" dirty="0"/>
              <a:t>修改</a:t>
            </a:r>
            <a:r>
              <a:rPr lang="en-US" altLang="zh-TW" dirty="0" err="1"/>
              <a:t>package.json</a:t>
            </a:r>
            <a:r>
              <a:rPr lang="zh-TW" altLang="en-US" dirty="0"/>
              <a:t>的內容</a:t>
            </a:r>
            <a:endParaRPr lang="en-US" altLang="zh-TW" dirty="0"/>
          </a:p>
          <a:p>
            <a:pPr lvl="1"/>
            <a:r>
              <a:rPr lang="zh-TW" altLang="en-US" dirty="0"/>
              <a:t>請修正</a:t>
            </a:r>
            <a:r>
              <a:rPr lang="en-US" altLang="zh-TW" dirty="0" err="1"/>
              <a:t>package.json</a:t>
            </a:r>
            <a:r>
              <a:rPr lang="zh-TW" altLang="en-US" dirty="0"/>
              <a:t>，使其可以加入</a:t>
            </a:r>
            <a:r>
              <a:rPr lang="en-US" altLang="zh-TW" dirty="0"/>
              <a:t>start</a:t>
            </a:r>
            <a:r>
              <a:rPr lang="zh-TW" altLang="en-US" dirty="0"/>
              <a:t>以及</a:t>
            </a:r>
            <a:r>
              <a:rPr lang="en-US" altLang="zh-TW" dirty="0"/>
              <a:t>run dev </a:t>
            </a:r>
            <a:r>
              <a:rPr lang="zh-TW" altLang="en-US" dirty="0"/>
              <a:t>指令</a:t>
            </a:r>
            <a:endParaRPr lang="en-US" altLang="zh-TW" dirty="0"/>
          </a:p>
          <a:p>
            <a:r>
              <a:rPr lang="zh-TW" altLang="en-US" dirty="0"/>
              <a:t>要求</a:t>
            </a:r>
            <a:r>
              <a:rPr lang="en-US" altLang="zh-TW" dirty="0"/>
              <a:t>Cursor</a:t>
            </a:r>
            <a:r>
              <a:rPr lang="zh-TW" altLang="en-US" dirty="0"/>
              <a:t>調整程式，使其套用</a:t>
            </a:r>
            <a:r>
              <a:rPr lang="en-US" altLang="zh-TW" dirty="0"/>
              <a:t>.env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請調整程式，使其可以使用</a:t>
            </a:r>
            <a:r>
              <a:rPr lang="en-US" altLang="zh-TW" dirty="0"/>
              <a:t>.env</a:t>
            </a:r>
            <a:r>
              <a:rPr lang="zh-TW" altLang="en-US" dirty="0"/>
              <a:t>的參數</a:t>
            </a:r>
            <a:endParaRPr lang="en-US" altLang="zh-TW" dirty="0"/>
          </a:p>
          <a:p>
            <a:r>
              <a:rPr lang="zh-TW" altLang="en-US" dirty="0"/>
              <a:t>依照你的資料庫，修改此連線字串</a:t>
            </a:r>
            <a:endParaRPr lang="en-US" altLang="zh-TW" dirty="0"/>
          </a:p>
          <a:p>
            <a:r>
              <a:rPr lang="zh-TW" altLang="en-US" dirty="0"/>
              <a:t>執行</a:t>
            </a:r>
            <a:r>
              <a:rPr lang="en-US" altLang="zh-TW" dirty="0"/>
              <a:t>node index.js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FD7392-BC27-204D-95E8-D670E041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989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ECC4-3A29-90EA-698D-4DEDA16A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C4E4E-06D7-277A-0545-A7CDC4AB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9820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E786CA-1AE0-D703-17E6-B998E7A0D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178" y="2206776"/>
            <a:ext cx="6245128" cy="3797513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82CAAE-B4CA-E25C-34E5-7F1E4BB9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0798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372E7-6727-BA7E-22E5-027CD70F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FF792-0B82-AB67-FC9D-08CE1338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9820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製作網站的需求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8A21FF-DB4A-8363-5021-E33F6848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網址</a:t>
            </a:r>
            <a:endParaRPr lang="en-US" altLang="zh-TW" dirty="0"/>
          </a:p>
          <a:p>
            <a:pPr lvl="1"/>
            <a:r>
              <a:rPr lang="zh-TW" altLang="en-US" dirty="0"/>
              <a:t>註冊網址（台幣</a:t>
            </a:r>
            <a:r>
              <a:rPr lang="en-US" altLang="zh-TW" dirty="0"/>
              <a:t>400</a:t>
            </a:r>
            <a:r>
              <a:rPr lang="zh-TW" altLang="en-US" dirty="0"/>
              <a:t>元</a:t>
            </a:r>
            <a:r>
              <a:rPr lang="en-US" altLang="zh-TW" dirty="0"/>
              <a:t>~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網站空間</a:t>
            </a:r>
            <a:endParaRPr lang="en-US" altLang="zh-TW" dirty="0"/>
          </a:p>
          <a:p>
            <a:pPr lvl="1"/>
            <a:r>
              <a:rPr lang="en-US" altLang="zh-TW" dirty="0" err="1"/>
              <a:t>DigitalOcean</a:t>
            </a:r>
            <a:r>
              <a:rPr lang="en-US" altLang="zh-TW" dirty="0"/>
              <a:t> Linux Server (</a:t>
            </a:r>
            <a:r>
              <a:rPr lang="zh-TW" altLang="en-US" dirty="0"/>
              <a:t>每月</a:t>
            </a:r>
            <a:r>
              <a:rPr lang="en-US" altLang="zh-TW" dirty="0"/>
              <a:t>4</a:t>
            </a:r>
            <a:r>
              <a:rPr lang="zh-TW" altLang="en-US" dirty="0"/>
              <a:t>美元</a:t>
            </a:r>
            <a:r>
              <a:rPr lang="en-US" altLang="zh-TW" dirty="0"/>
              <a:t>~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軟體（免費）</a:t>
            </a:r>
            <a:endParaRPr lang="en-US" altLang="zh-TW" dirty="0"/>
          </a:p>
          <a:p>
            <a:pPr lvl="1"/>
            <a:r>
              <a:rPr lang="en-US" altLang="zh-TW" dirty="0"/>
              <a:t>Apache2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>
                <a:sym typeface="Wingdings" panose="05000000000000000000" pitchFamily="2" charset="2"/>
              </a:rPr>
              <a:t>網頁伺服器</a:t>
            </a:r>
            <a:endParaRPr lang="en-US" altLang="zh-TW" dirty="0"/>
          </a:p>
          <a:p>
            <a:pPr lvl="1"/>
            <a:r>
              <a:rPr lang="en-US" altLang="zh-TW" dirty="0"/>
              <a:t>pm2 </a:t>
            </a:r>
            <a:r>
              <a:rPr lang="en-US" altLang="zh-TW" dirty="0">
                <a:sym typeface="Wingdings" panose="05000000000000000000" pitchFamily="2" charset="2"/>
              </a:rPr>
              <a:t> NodeJS</a:t>
            </a:r>
            <a:r>
              <a:rPr lang="zh-TW" altLang="en-US" dirty="0">
                <a:sym typeface="Wingdings" panose="05000000000000000000" pitchFamily="2" charset="2"/>
              </a:rPr>
              <a:t> 網站管理軟體</a:t>
            </a:r>
            <a:endParaRPr lang="en-US" altLang="zh-TW" dirty="0"/>
          </a:p>
          <a:p>
            <a:pPr lvl="1"/>
            <a:r>
              <a:rPr lang="en-US" altLang="zh-TW" dirty="0"/>
              <a:t>Let's Encrypt </a:t>
            </a:r>
            <a:r>
              <a:rPr lang="en-US" altLang="zh-TW" dirty="0">
                <a:sym typeface="Wingdings" panose="05000000000000000000" pitchFamily="2" charset="2"/>
              </a:rPr>
              <a:t> SSL </a:t>
            </a:r>
            <a:r>
              <a:rPr lang="zh-TW" altLang="en-US" dirty="0">
                <a:sym typeface="Wingdings" panose="05000000000000000000" pitchFamily="2" charset="2"/>
              </a:rPr>
              <a:t>憑證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282548-91DF-F8B1-C933-2EEBDF64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377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C4CF8-79BE-D7F9-1849-7B38F0EB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A3757-48B5-438F-1017-0B32F4A4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19820" cy="1320800"/>
          </a:xfrm>
        </p:spPr>
        <p:txBody>
          <a:bodyPr>
            <a:normAutofit/>
          </a:bodyPr>
          <a:lstStyle/>
          <a:p>
            <a:r>
              <a:rPr lang="en-US" altLang="zh-TW" dirty="0"/>
              <a:t>AI</a:t>
            </a:r>
            <a:r>
              <a:rPr lang="zh-TW" altLang="en-US" dirty="0"/>
              <a:t>工具的優勢與限制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96A69E-2523-7948-FEFE-86944040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方便快速</a:t>
            </a:r>
            <a:endParaRPr lang="en-US" altLang="zh-TW" dirty="0"/>
          </a:p>
          <a:p>
            <a:pPr lvl="1"/>
            <a:r>
              <a:rPr lang="zh-TW" altLang="en-US" dirty="0"/>
              <a:t>重複性的工作，幾乎可以完全由</a:t>
            </a:r>
            <a:r>
              <a:rPr lang="en-US" altLang="zh-TW" dirty="0"/>
              <a:t>AI</a:t>
            </a:r>
            <a:r>
              <a:rPr lang="zh-TW" altLang="en-US" dirty="0"/>
              <a:t>代勞</a:t>
            </a:r>
            <a:endParaRPr lang="en-US" altLang="zh-TW" dirty="0"/>
          </a:p>
          <a:p>
            <a:pPr lvl="1"/>
            <a:r>
              <a:rPr lang="zh-TW" altLang="en-US" dirty="0"/>
              <a:t>可以在程式編輯的過程，由</a:t>
            </a:r>
            <a:r>
              <a:rPr lang="en-US" altLang="zh-TW" dirty="0"/>
              <a:t>AI</a:t>
            </a:r>
            <a:r>
              <a:rPr lang="zh-TW" altLang="en-US" dirty="0"/>
              <a:t>代為填寫必然的程式碼</a:t>
            </a:r>
            <a:endParaRPr lang="en-US" altLang="zh-TW" dirty="0"/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不容易讓</a:t>
            </a:r>
            <a:r>
              <a:rPr lang="en-US" altLang="zh-TW" dirty="0"/>
              <a:t>AI</a:t>
            </a:r>
            <a:r>
              <a:rPr lang="zh-TW" altLang="en-US" dirty="0"/>
              <a:t>完全瞭解自己的想法</a:t>
            </a:r>
            <a:endParaRPr lang="en-US" altLang="zh-TW" dirty="0"/>
          </a:p>
          <a:p>
            <a:pPr lvl="1"/>
            <a:r>
              <a:rPr lang="zh-TW" altLang="en-US" dirty="0"/>
              <a:t>產生出來的程式碼無法完全掌握，每一次產生時所使用的技術不一定會相同</a:t>
            </a:r>
            <a:endParaRPr lang="en-US" altLang="zh-TW" dirty="0"/>
          </a:p>
          <a:p>
            <a:pPr lvl="1"/>
            <a:r>
              <a:rPr lang="zh-TW" altLang="en-US" dirty="0"/>
              <a:t>常常會把原本已經完成的功能又改為不能運作的程式</a:t>
            </a:r>
            <a:endParaRPr lang="en-US" altLang="zh-TW" dirty="0"/>
          </a:p>
          <a:p>
            <a:pPr lvl="1"/>
            <a:r>
              <a:rPr lang="zh-TW" altLang="en-US" dirty="0"/>
              <a:t>不一定能理解產生出來的程式碼，不易由人工加以修改及維護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72556-41FF-5AC1-28F0-B672EB2E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982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FAB24-748F-89A7-60C0-4B64F580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與軟體開發的結合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B9297-2480-8A6E-35BC-7A802E72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程式設計基本概念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想法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成品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程式語言與執行環境</a:t>
            </a:r>
            <a:endParaRPr lang="en-US" altLang="zh-TW" dirty="0"/>
          </a:p>
          <a:p>
            <a:r>
              <a:rPr lang="en-US" altLang="zh-TW" dirty="0"/>
              <a:t>AI </a:t>
            </a:r>
            <a:r>
              <a:rPr lang="zh-TW" altLang="en-US" dirty="0"/>
              <a:t>可以在程式設計的過程中，扮演什麼樣的角色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561518-4700-7EF2-3E28-C0ED8C6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7273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48B9-8396-B713-CA6C-6D2A8EAE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AB223-8B33-D813-AAB6-8D7802FF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低程式碼與無程式碼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4935A-F369-2CCF-2244-153EC702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ym typeface="Wingdings" panose="05000000000000000000" pitchFamily="2" charset="2"/>
              </a:rPr>
              <a:t>低程式碼</a:t>
            </a:r>
            <a:r>
              <a:rPr lang="en-US" altLang="zh-TW" dirty="0">
                <a:sym typeface="Wingdings" panose="05000000000000000000" pitchFamily="2" charset="2"/>
              </a:rPr>
              <a:t>Low-code</a:t>
            </a:r>
            <a:r>
              <a:rPr lang="zh-TW" altLang="en-US" dirty="0">
                <a:sym typeface="Wingdings" panose="05000000000000000000" pitchFamily="2" charset="2"/>
              </a:rPr>
              <a:t>，無程式碼</a:t>
            </a:r>
            <a:r>
              <a:rPr lang="en-US" altLang="zh-TW" dirty="0">
                <a:sym typeface="Wingdings" panose="05000000000000000000" pitchFamily="2" charset="2"/>
              </a:rPr>
              <a:t>No-code</a:t>
            </a:r>
          </a:p>
          <a:p>
            <a:r>
              <a:rPr lang="en-US" altLang="zh-TW" dirty="0"/>
              <a:t>Scratch/</a:t>
            </a:r>
            <a:r>
              <a:rPr lang="en-US" altLang="zh-TW" dirty="0" err="1"/>
              <a:t>MakeCode</a:t>
            </a:r>
            <a:r>
              <a:rPr lang="en-US" altLang="zh-TW" dirty="0"/>
              <a:t>/</a:t>
            </a:r>
            <a:r>
              <a:rPr lang="en-US" altLang="zh-TW" dirty="0" err="1"/>
              <a:t>Micro:bit</a:t>
            </a:r>
            <a:endParaRPr lang="en-US" altLang="zh-TW" dirty="0"/>
          </a:p>
          <a:p>
            <a:pPr lvl="1"/>
            <a:r>
              <a:rPr lang="zh-TW" altLang="en-US" dirty="0"/>
              <a:t>中小學生的程式初階設計工具</a:t>
            </a:r>
            <a:endParaRPr lang="en-US" altLang="zh-TW" dirty="0"/>
          </a:p>
          <a:p>
            <a:r>
              <a:rPr lang="en-US" altLang="zh-TW" dirty="0"/>
              <a:t>MIT APP Inventor II</a:t>
            </a:r>
          </a:p>
          <a:p>
            <a:pPr lvl="1"/>
            <a:r>
              <a:rPr lang="zh-TW" altLang="en-US" dirty="0"/>
              <a:t>利用圖形化介面，設計自己的手機</a:t>
            </a:r>
            <a:r>
              <a:rPr lang="en-US" altLang="zh-TW" dirty="0"/>
              <a:t>APP</a:t>
            </a:r>
          </a:p>
          <a:p>
            <a:r>
              <a:rPr lang="en-US" altLang="zh-TW" dirty="0"/>
              <a:t>S4A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Scratch</a:t>
            </a:r>
            <a:r>
              <a:rPr lang="zh-TW" altLang="en-US" dirty="0"/>
              <a:t>的圖形介面，設計自己的創客專案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820703-F47F-FF81-668D-F7C283A5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030" y="2097737"/>
            <a:ext cx="2620236" cy="393035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383017-655B-FE98-CB7A-476C072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96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21DC7-8E3F-7817-B818-316269D26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E870A-FD4E-0AFA-2554-9AFC3C34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傳統程式設計流程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E201E-791D-0539-4099-59DE4485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想法或需求</a:t>
            </a:r>
            <a:endParaRPr lang="en-US" altLang="zh-TW" dirty="0"/>
          </a:p>
          <a:p>
            <a:r>
              <a:rPr lang="zh-TW" altLang="en-US" dirty="0"/>
              <a:t>軟體需求規格書（自己的想法，或是透過訪談的過程取得）</a:t>
            </a:r>
            <a:endParaRPr lang="en-US" altLang="zh-TW" dirty="0"/>
          </a:p>
          <a:p>
            <a:r>
              <a:rPr lang="zh-TW" altLang="en-US" dirty="0"/>
              <a:t>系統分析與設計</a:t>
            </a:r>
            <a:endParaRPr lang="en-US" altLang="zh-TW" dirty="0"/>
          </a:p>
          <a:p>
            <a:pPr lvl="1"/>
            <a:r>
              <a:rPr lang="zh-TW" altLang="en-US" dirty="0"/>
              <a:t>使用者案例分析</a:t>
            </a:r>
            <a:endParaRPr lang="en-US" altLang="zh-TW" dirty="0"/>
          </a:p>
          <a:p>
            <a:pPr lvl="1"/>
            <a:r>
              <a:rPr lang="zh-TW" altLang="en-US" dirty="0"/>
              <a:t>流程圖、時序圖、功能架構圖、</a:t>
            </a:r>
            <a:r>
              <a:rPr lang="en-US" altLang="zh-TW" dirty="0"/>
              <a:t>ER</a:t>
            </a:r>
            <a:r>
              <a:rPr lang="zh-TW" altLang="en-US" dirty="0"/>
              <a:t>圖</a:t>
            </a:r>
            <a:r>
              <a:rPr lang="en-US" altLang="zh-TW" dirty="0"/>
              <a:t>…</a:t>
            </a:r>
            <a:r>
              <a:rPr lang="zh-TW" altLang="en-US" dirty="0"/>
              <a:t>等等</a:t>
            </a:r>
            <a:endParaRPr lang="en-US" altLang="zh-TW" dirty="0"/>
          </a:p>
          <a:p>
            <a:r>
              <a:rPr lang="zh-TW" altLang="en-US" dirty="0"/>
              <a:t>程式設計與開發</a:t>
            </a:r>
            <a:endParaRPr lang="en-US" altLang="zh-TW" dirty="0"/>
          </a:p>
          <a:p>
            <a:r>
              <a:rPr lang="zh-TW" altLang="en-US" dirty="0"/>
              <a:t>測試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單元測試、系統功能測試、整合測試</a:t>
            </a:r>
            <a:r>
              <a:rPr lang="en-US" altLang="zh-TW" dirty="0">
                <a:sym typeface="Wingdings" panose="05000000000000000000" pitchFamily="2" charset="2"/>
              </a:rPr>
              <a:t>…</a:t>
            </a:r>
            <a:r>
              <a:rPr lang="zh-TW" altLang="en-US" dirty="0">
                <a:sym typeface="Wingdings" panose="05000000000000000000" pitchFamily="2" charset="2"/>
              </a:rPr>
              <a:t>等等</a:t>
            </a:r>
            <a:endParaRPr lang="en-US" altLang="zh-TW" dirty="0"/>
          </a:p>
          <a:p>
            <a:r>
              <a:rPr lang="zh-TW" altLang="en-US" dirty="0"/>
              <a:t>上線部署與維護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29ED79-0998-ACB5-054C-440256E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15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2B13D-0507-11BA-4F6C-81F791B8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92202-A7E8-045E-3659-3C5976D3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驅動的輔助工具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18EED-C230-6EE8-3E0B-2589EEC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需求分析與規劃</a:t>
            </a:r>
            <a:endParaRPr lang="en-US" altLang="zh-TW" dirty="0"/>
          </a:p>
          <a:p>
            <a:pPr lvl="1"/>
            <a:r>
              <a:rPr lang="zh-TW" altLang="en-US" dirty="0"/>
              <a:t>自然語言處理工具（</a:t>
            </a:r>
            <a:r>
              <a:rPr lang="en-US" altLang="zh-TW" dirty="0"/>
              <a:t>ChatGPT</a:t>
            </a:r>
            <a:r>
              <a:rPr lang="zh-TW" altLang="en-US" dirty="0"/>
              <a:t>、</a:t>
            </a:r>
            <a:r>
              <a:rPr lang="en-US" altLang="zh-TW" dirty="0"/>
              <a:t>Google BERT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設計階段</a:t>
            </a:r>
            <a:endParaRPr lang="en-US" altLang="zh-TW" dirty="0"/>
          </a:p>
          <a:p>
            <a:pPr lvl="1"/>
            <a:r>
              <a:rPr lang="en-US" altLang="zh-TW" dirty="0" err="1"/>
              <a:t>Figma+AI</a:t>
            </a:r>
            <a:r>
              <a:rPr lang="zh-TW" altLang="en-US" dirty="0"/>
              <a:t>，協助產生介面等視覺化設計方案</a:t>
            </a:r>
            <a:endParaRPr lang="en-US" altLang="zh-TW" dirty="0"/>
          </a:p>
          <a:p>
            <a:pPr lvl="1"/>
            <a:r>
              <a:rPr lang="en-US" altLang="zh-TW" dirty="0"/>
              <a:t>Claude Sonnet</a:t>
            </a:r>
            <a:r>
              <a:rPr lang="zh-TW" altLang="en-US" dirty="0"/>
              <a:t>，直接產生程式碼</a:t>
            </a:r>
            <a:endParaRPr lang="en-US" altLang="zh-TW" dirty="0"/>
          </a:p>
          <a:p>
            <a:r>
              <a:rPr lang="zh-TW" altLang="en-US" dirty="0"/>
              <a:t>程式碼編寫階段，協助建立及修改程式碼</a:t>
            </a:r>
            <a:endParaRPr lang="en-US" altLang="zh-TW" dirty="0"/>
          </a:p>
          <a:p>
            <a:pPr lvl="1"/>
            <a:r>
              <a:rPr lang="en-US" altLang="zh-TW" dirty="0"/>
              <a:t>GitHub Copilot (for Visual Studio Code)</a:t>
            </a:r>
          </a:p>
          <a:p>
            <a:pPr lvl="1"/>
            <a:r>
              <a:rPr lang="en-US" altLang="zh-TW" dirty="0" err="1"/>
              <a:t>Codeium</a:t>
            </a:r>
            <a:r>
              <a:rPr lang="en-US" altLang="zh-TW" dirty="0"/>
              <a:t> (for Visual Studio Code)</a:t>
            </a:r>
          </a:p>
          <a:p>
            <a:pPr lvl="1"/>
            <a:r>
              <a:rPr lang="en-US" altLang="zh-TW" dirty="0"/>
              <a:t>Cursor (IDE)</a:t>
            </a:r>
          </a:p>
          <a:p>
            <a:r>
              <a:rPr lang="zh-TW" altLang="en-US" dirty="0"/>
              <a:t>還有其它非常多的專業輔助工具可以使用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9A6D8-EA52-9164-DD7B-166D04CB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4478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8F80E-7112-6476-2C19-7E71A1B03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49A4-8F47-7417-03B8-08A5868D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程式語言的選擇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06886-9679-5B28-2763-2406DF46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68615" cy="3880773"/>
          </a:xfrm>
        </p:spPr>
        <p:txBody>
          <a:bodyPr>
            <a:normAutofit/>
          </a:bodyPr>
          <a:lstStyle/>
          <a:p>
            <a:r>
              <a:rPr lang="en-US" altLang="zh-TW" dirty="0"/>
              <a:t>JavaScript</a:t>
            </a:r>
          </a:p>
          <a:p>
            <a:pPr lvl="1"/>
            <a:r>
              <a:rPr lang="zh-TW" altLang="en-US" dirty="0"/>
              <a:t>前端： </a:t>
            </a:r>
            <a:r>
              <a:rPr lang="en-US" altLang="zh-TW" dirty="0"/>
              <a:t>JavaScript, </a:t>
            </a:r>
            <a:r>
              <a:rPr lang="zh-TW" altLang="en-US" dirty="0"/>
              <a:t>後端：</a:t>
            </a:r>
            <a:r>
              <a:rPr lang="en-US" altLang="zh-TW" dirty="0"/>
              <a:t>NodeJS</a:t>
            </a:r>
          </a:p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Java</a:t>
            </a:r>
          </a:p>
          <a:p>
            <a:pPr lvl="1"/>
            <a:r>
              <a:rPr lang="zh-TW" altLang="en-US" dirty="0"/>
              <a:t>跨平台的程式開發，相同的程式編譯之後，可以在各種作業系統上執行</a:t>
            </a:r>
            <a:endParaRPr lang="en-US" altLang="zh-TW" dirty="0"/>
          </a:p>
          <a:p>
            <a:r>
              <a:rPr lang="en-US" altLang="zh-TW" dirty="0"/>
              <a:t>C#</a:t>
            </a:r>
          </a:p>
          <a:p>
            <a:pPr lvl="1"/>
            <a:r>
              <a:rPr lang="zh-TW" altLang="en-US" dirty="0"/>
              <a:t>經常被使用在</a:t>
            </a:r>
            <a:r>
              <a:rPr lang="en-US" altLang="zh-TW" dirty="0"/>
              <a:t>Windows</a:t>
            </a:r>
            <a:r>
              <a:rPr lang="zh-TW" altLang="en-US" dirty="0"/>
              <a:t>作業系統的程式開發</a:t>
            </a:r>
            <a:endParaRPr lang="en-US" altLang="zh-TW" dirty="0"/>
          </a:p>
          <a:p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EB42D-BD29-E91C-1A53-BB8A112E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206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60C38-5703-0BF0-E7AA-1005D6BE5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5B68A-B544-9B4B-5047-98C65498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本堂課的練習範例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96283-F72F-1A38-F139-D916DAAD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知識王挑戰賽網站</a:t>
            </a:r>
            <a:endParaRPr lang="en-US" altLang="zh-TW" dirty="0"/>
          </a:p>
          <a:p>
            <a:r>
              <a:rPr lang="zh-TW" altLang="en-US" dirty="0"/>
              <a:t>成品網站：</a:t>
            </a:r>
            <a:r>
              <a:rPr lang="en-US" altLang="zh-TW" dirty="0"/>
              <a:t>https://taigame.min-huang.com</a:t>
            </a:r>
          </a:p>
          <a:p>
            <a:r>
              <a:rPr lang="zh-TW" altLang="en-US" dirty="0"/>
              <a:t>原始程式碼：</a:t>
            </a:r>
            <a:r>
              <a:rPr lang="en-US" altLang="zh-TW" dirty="0"/>
              <a:t>https://github.com/skynettw/tai-game</a:t>
            </a:r>
          </a:p>
          <a:p>
            <a:r>
              <a:rPr lang="zh-TW" altLang="en-US" dirty="0"/>
              <a:t>主要使用的技術：</a:t>
            </a:r>
            <a:endParaRPr lang="en-US" altLang="zh-TW" dirty="0"/>
          </a:p>
          <a:p>
            <a:pPr lvl="1"/>
            <a:r>
              <a:rPr lang="en-US" altLang="zh-TW" dirty="0"/>
              <a:t>NodeJS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程式碼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Bootstrap  RWD</a:t>
            </a:r>
            <a:r>
              <a:rPr lang="zh-TW" altLang="en-US" dirty="0">
                <a:sym typeface="Wingdings" panose="05000000000000000000" pitchFamily="2" charset="2"/>
              </a:rPr>
              <a:t>網頁介面程式庫</a:t>
            </a:r>
            <a:endParaRPr lang="en-US" altLang="zh-TW" dirty="0"/>
          </a:p>
          <a:p>
            <a:pPr lvl="1"/>
            <a:r>
              <a:rPr lang="en-US" altLang="zh-TW" dirty="0"/>
              <a:t>MongoDB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資料庫伺服器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6ACECD-FC7A-3789-EF38-A3FF3B7E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587" y="525077"/>
            <a:ext cx="3224148" cy="506651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89659C-3C22-DE44-3E92-02266F10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8032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C0F68-49FA-B89B-4244-C3037E54F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35F9A-6C80-E095-54DA-417F3565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7D92E-A5A8-AC35-38A8-397AFA10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3469"/>
            <a:ext cx="10190270" cy="397789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搜集及整理資料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ChatGPT</a:t>
            </a:r>
            <a:r>
              <a:rPr lang="zh-TW" altLang="en-US" dirty="0"/>
              <a:t>產生出所需要的資料集</a:t>
            </a:r>
            <a:endParaRPr lang="en-US" altLang="zh-TW" dirty="0"/>
          </a:p>
          <a:p>
            <a:r>
              <a:rPr lang="zh-TW" altLang="en-US" dirty="0"/>
              <a:t>設計介面</a:t>
            </a:r>
            <a:endParaRPr lang="en-US" altLang="zh-TW" dirty="0"/>
          </a:p>
          <a:p>
            <a:pPr lvl="1"/>
            <a:r>
              <a:rPr lang="zh-TW" altLang="en-US" dirty="0"/>
              <a:t>交由</a:t>
            </a:r>
            <a:r>
              <a:rPr lang="en-US" altLang="zh-TW" dirty="0"/>
              <a:t>Claude</a:t>
            </a:r>
            <a:r>
              <a:rPr lang="zh-TW" altLang="en-US" dirty="0"/>
              <a:t>自行設計，或是使用</a:t>
            </a:r>
            <a:r>
              <a:rPr lang="en-US" altLang="zh-TW" dirty="0"/>
              <a:t>Figma</a:t>
            </a:r>
            <a:r>
              <a:rPr lang="zh-TW" altLang="en-US" dirty="0"/>
              <a:t>設計，再交由</a:t>
            </a:r>
            <a:r>
              <a:rPr lang="en-US" altLang="zh-TW" dirty="0"/>
              <a:t>Claude</a:t>
            </a:r>
            <a:r>
              <a:rPr lang="zh-TW" altLang="en-US" dirty="0"/>
              <a:t>產生相對應的程式碼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/>
              <a:t>MongoDB</a:t>
            </a:r>
            <a:r>
              <a:rPr lang="zh-TW" altLang="en-US" dirty="0"/>
              <a:t>資料庫以及連線資訊</a:t>
            </a:r>
            <a:endParaRPr lang="en-US" altLang="zh-TW" dirty="0"/>
          </a:p>
          <a:p>
            <a:pPr lvl="1"/>
            <a:r>
              <a:rPr lang="zh-TW" altLang="en-US" dirty="0"/>
              <a:t>可以自行建立</a:t>
            </a:r>
            <a:r>
              <a:rPr lang="en-US" altLang="zh-TW" dirty="0"/>
              <a:t>MongoDB</a:t>
            </a:r>
            <a:r>
              <a:rPr lang="zh-TW" altLang="en-US" dirty="0"/>
              <a:t>資料庫，或是利用</a:t>
            </a:r>
            <a:r>
              <a:rPr lang="en-US" altLang="zh-TW" dirty="0"/>
              <a:t>MongoDB Altas</a:t>
            </a:r>
            <a:r>
              <a:rPr lang="zh-TW" altLang="en-US" dirty="0"/>
              <a:t>的免費服務</a:t>
            </a:r>
            <a:endParaRPr lang="en-US" altLang="zh-TW" dirty="0"/>
          </a:p>
          <a:p>
            <a:r>
              <a:rPr lang="zh-TW" altLang="en-US" dirty="0"/>
              <a:t>設計資料儲存格式，並把所有的題目匯入到資料庫中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Claude</a:t>
            </a:r>
            <a:r>
              <a:rPr lang="zh-TW" altLang="en-US" dirty="0"/>
              <a:t>或</a:t>
            </a:r>
            <a:r>
              <a:rPr lang="en-US" altLang="zh-TW" dirty="0"/>
              <a:t>ChatGPT</a:t>
            </a:r>
            <a:r>
              <a:rPr lang="zh-TW" altLang="en-US" dirty="0"/>
              <a:t>產生程式碼，然後複製到本地專案中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Cursor IDE</a:t>
            </a:r>
            <a:r>
              <a:rPr lang="zh-TW" altLang="en-US" dirty="0"/>
              <a:t>，執行並修改網站內容，直到滿意為止</a:t>
            </a:r>
            <a:endParaRPr lang="en-US" altLang="zh-TW" dirty="0"/>
          </a:p>
          <a:p>
            <a:r>
              <a:rPr lang="zh-TW" altLang="en-US" dirty="0"/>
              <a:t>把網站部署上線，使其可以順利地在網際網路上運作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4DE28-932A-79C7-1990-0E9E4AB2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085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5372C-EBEE-CD08-4C5E-4C157582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8A65F-1692-A0A3-6B79-8262F619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ChatGPT</a:t>
            </a:r>
            <a:r>
              <a:rPr lang="zh-TW" altLang="en-US" dirty="0"/>
              <a:t>建立測驗資料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C4193-D8C8-2B24-2642-6255F6F8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3469"/>
            <a:ext cx="10190270" cy="397789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請利用以下的格式，建立</a:t>
            </a:r>
            <a:r>
              <a:rPr lang="en-US" altLang="zh-TW" dirty="0"/>
              <a:t>20</a:t>
            </a:r>
            <a:r>
              <a:rPr lang="zh-TW" altLang="en-US" dirty="0"/>
              <a:t>題與台灣地理相關的題目</a:t>
            </a:r>
            <a:endParaRPr lang="en-US" altLang="zh-TW" dirty="0"/>
          </a:p>
          <a:p>
            <a:r>
              <a:rPr lang="en-US" altLang="zh-TW" dirty="0"/>
              <a:t>JSON</a:t>
            </a:r>
            <a:r>
              <a:rPr lang="zh-TW" altLang="en-US" dirty="0"/>
              <a:t>檔案格式設定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[{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    "item": "</a:t>
            </a:r>
            <a:r>
              <a:rPr lang="zh-TW" altLang="en-US" sz="1700" dirty="0">
                <a:latin typeface="Consolas" panose="020B0609020204030204" pitchFamily="49" charset="0"/>
              </a:rPr>
              <a:t>台灣唯一個不靠海的縣是哪一個</a:t>
            </a:r>
            <a:r>
              <a:rPr lang="en-US" altLang="zh-TW" sz="1700" dirty="0">
                <a:latin typeface="Consolas" panose="020B06090202040302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    "correct": "</a:t>
            </a:r>
            <a:r>
              <a:rPr lang="zh-TW" altLang="en-US" sz="1700" dirty="0">
                <a:latin typeface="Consolas" panose="020B0609020204030204" pitchFamily="49" charset="0"/>
              </a:rPr>
              <a:t>南投</a:t>
            </a:r>
            <a:r>
              <a:rPr lang="en-US" altLang="zh-TW" sz="1700" dirty="0">
                <a:latin typeface="Consolas" panose="020B06090202040302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    "wrong": [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      "</a:t>
            </a:r>
            <a:r>
              <a:rPr lang="zh-TW" altLang="en-US" sz="1700" dirty="0">
                <a:latin typeface="Consolas" panose="020B0609020204030204" pitchFamily="49" charset="0"/>
              </a:rPr>
              <a:t>台南</a:t>
            </a:r>
            <a:r>
              <a:rPr lang="en-US" altLang="zh-TW" sz="1700" dirty="0">
                <a:latin typeface="Consolas" panose="020B06090202040302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      "</a:t>
            </a:r>
            <a:r>
              <a:rPr lang="zh-TW" altLang="en-US" sz="1700" dirty="0">
                <a:latin typeface="Consolas" panose="020B0609020204030204" pitchFamily="49" charset="0"/>
              </a:rPr>
              <a:t>雲林</a:t>
            </a:r>
            <a:r>
              <a:rPr lang="en-US" altLang="zh-TW" sz="17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    ],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    "category": "</a:t>
            </a:r>
            <a:r>
              <a:rPr lang="en-US" altLang="zh-TW" sz="1700" dirty="0" err="1">
                <a:latin typeface="Consolas" panose="020B0609020204030204" pitchFamily="49" charset="0"/>
              </a:rPr>
              <a:t>taiwan</a:t>
            </a:r>
            <a:r>
              <a:rPr lang="en-US" altLang="zh-TW" sz="17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altLang="zh-TW" sz="1700" dirty="0">
                <a:latin typeface="Consolas" panose="020B0609020204030204" pitchFamily="49" charset="0"/>
              </a:rPr>
              <a:t>}]</a:t>
            </a:r>
          </a:p>
          <a:p>
            <a:r>
              <a:rPr lang="zh-TW" altLang="en-US" dirty="0"/>
              <a:t>把檔案儲存成</a:t>
            </a:r>
            <a:r>
              <a:rPr lang="en-US" altLang="zh-TW" dirty="0" err="1"/>
              <a:t>data.json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1F0537-7DF6-7A03-6E76-0EDBBCC2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1A8A-A5F3-43C0-89DB-18C2CD8E68A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9039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961</Words>
  <Application>Microsoft Office PowerPoint</Application>
  <PresentationFormat>寬螢幕</PresentationFormat>
  <Paragraphs>139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Aptos</vt:lpstr>
      <vt:lpstr>Arial</vt:lpstr>
      <vt:lpstr>Consolas</vt:lpstr>
      <vt:lpstr>Trebuchet MS</vt:lpstr>
      <vt:lpstr>Wingdings</vt:lpstr>
      <vt:lpstr>Wingdings 3</vt:lpstr>
      <vt:lpstr>多面向</vt:lpstr>
      <vt:lpstr>AI時代 人人都是軟體工程師</vt:lpstr>
      <vt:lpstr>AI與軟體開發的結合</vt:lpstr>
      <vt:lpstr>低程式碼與無程式碼</vt:lpstr>
      <vt:lpstr>傳統程式設計流程</vt:lpstr>
      <vt:lpstr>AI驅動的輔助工具</vt:lpstr>
      <vt:lpstr>程式語言的選擇</vt:lpstr>
      <vt:lpstr>本堂課的練習範例</vt:lpstr>
      <vt:lpstr>工作清單</vt:lpstr>
      <vt:lpstr>使用ChatGPT建立測驗資料</vt:lpstr>
      <vt:lpstr>到MongoDB Atlas申請一個資料庫</vt:lpstr>
      <vt:lpstr>安裝NodeJS並新增專案</vt:lpstr>
      <vt:lpstr>要求ChatGPT或Claude產生初版程式</vt:lpstr>
      <vt:lpstr>建立資料庫連結及測試成果</vt:lpstr>
      <vt:lpstr>執行結果</vt:lpstr>
      <vt:lpstr>製作網站的需求</vt:lpstr>
      <vt:lpstr>AI工具的優勢與限制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Min-Huang Ho</dc:creator>
  <cp:lastModifiedBy>Min-Huang Ho</cp:lastModifiedBy>
  <cp:revision>1</cp:revision>
  <dcterms:created xsi:type="dcterms:W3CDTF">2024-10-29T08:07:59Z</dcterms:created>
  <dcterms:modified xsi:type="dcterms:W3CDTF">2024-11-01T00:13:27Z</dcterms:modified>
</cp:coreProperties>
</file>