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78" r:id="rId18"/>
    <p:sldId id="279" r:id="rId19"/>
    <p:sldId id="264" r:id="rId20"/>
    <p:sldId id="277" r:id="rId21"/>
    <p:sldId id="276" r:id="rId22"/>
    <p:sldId id="265" r:id="rId23"/>
  </p:sldIdLst>
  <p:sldSz cx="9721850" cy="6480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2" d="100"/>
          <a:sy n="72" d="100"/>
        </p:scale>
        <p:origin x="-1188" y="-96"/>
      </p:cViewPr>
      <p:guideLst>
        <p:guide orient="horz" pos="204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DE49-7A46-42D4-9305-CD95D20BE793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04E92-16AB-455A-89E8-1A390D3C7B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1F71-D599-454B-8586-B60F1F2F4730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3DBDB-E36B-47C6-8BF6-3D8A36B14A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DBDB-E36B-47C6-8BF6-3D8A36B14A7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258007"/>
            <a:ext cx="319842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258008"/>
            <a:ext cx="5434785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4" y="1356038"/>
            <a:ext cx="319842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536123"/>
            <a:ext cx="583311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79016"/>
            <a:ext cx="583311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5071638"/>
            <a:ext cx="583311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59509"/>
            <a:ext cx="2187416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59509"/>
            <a:ext cx="6400218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854"/>
            <a:ext cx="9721850" cy="1010592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3" y="1512043"/>
            <a:ext cx="8749665" cy="43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97090" y="2151434"/>
            <a:ext cx="8749665" cy="340204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2026" y="1"/>
            <a:ext cx="7999824" cy="1010592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57936" y="1198861"/>
            <a:ext cx="6977822" cy="43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268933" y="1743189"/>
            <a:ext cx="6977822" cy="3919348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2013056"/>
            <a:ext cx="8263573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672099"/>
            <a:ext cx="6805295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4164113"/>
            <a:ext cx="8263573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2746576"/>
            <a:ext cx="8263573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1512042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1512042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450540"/>
            <a:ext cx="429550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2055056"/>
            <a:ext cx="429550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6" y="1450540"/>
            <a:ext cx="4297193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6" y="2055056"/>
            <a:ext cx="4297193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259508"/>
            <a:ext cx="8749665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512042"/>
            <a:ext cx="8749665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6006164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6006164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6006164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7496" y="994738"/>
            <a:ext cx="635435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Topic :</a:t>
            </a:r>
            <a:r>
              <a:rPr lang="en-US" altLang="en-IN" sz="6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Online voting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endParaRPr lang="en-IN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324" y="4464824"/>
            <a:ext cx="76558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x-none" sz="21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8"/>
              </a:rPr>
              <a:t>Presented by:                                    </a:t>
            </a:r>
            <a:r>
              <a:rPr lang="en-US" altLang="x-none" sz="21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8"/>
              </a:rPr>
              <a:t>Guide:</a:t>
            </a:r>
            <a:r>
              <a:rPr lang="en-IN" altLang="x-none" sz="21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IN" altLang="x-none" sz="2100" b="1" i="1" dirty="0" smtClean="0">
                <a:latin typeface="Times New Roman" panose="02020603050405020304" pitchFamily="18" charset="0"/>
                <a:ea typeface="Arial Unicode MS" pitchFamily="34" charset="-128"/>
              </a:rPr>
              <a:t>	</a:t>
            </a:r>
          </a:p>
          <a:p>
            <a:pPr>
              <a:buClr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Bibin P. Varghese                                     Asst. Prof. Chinnu C. George </a:t>
            </a:r>
          </a:p>
          <a:p>
            <a:pP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   Nibimol Abraham</a:t>
            </a:r>
          </a:p>
          <a:p>
            <a:pP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   Reshma Sabu </a:t>
            </a:r>
            <a:r>
              <a:rPr lang="en-IN" altLang="x-none" sz="1400" b="1" i="1" dirty="0" smtClean="0">
                <a:latin typeface="Times New Roman" panose="02020603050405020304" pitchFamily="18" charset="0"/>
                <a:ea typeface="Arial Unicode MS" pitchFamily="34" charset="-128"/>
              </a:rPr>
              <a:t>												</a:t>
            </a:r>
            <a:r>
              <a:rPr lang="en-IN" altLang="x-none" sz="2000" b="1" i="1" dirty="0" smtClean="0">
                <a:latin typeface="Times New Roman" panose="02020603050405020304" pitchFamily="18" charset="0"/>
                <a:ea typeface="Arial Unicode MS" pitchFamily="34" charset="-128"/>
              </a:rPr>
              <a:t>													</a:t>
            </a:r>
            <a:endParaRPr lang="en-US" altLang="x-none" sz="20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415" y="5961724"/>
            <a:ext cx="4516952" cy="340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DEPARTMENT OF COMPUTER SCIENE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3393" y="5961724"/>
            <a:ext cx="3981042" cy="340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 PROJECT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0276" y="178247"/>
            <a:ext cx="4210718" cy="5443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MGM COLLEGE OF ENGINEERING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32" y="654534"/>
            <a:ext cx="8749665" cy="435270"/>
          </a:xfrm>
        </p:spPr>
        <p:txBody>
          <a:bodyPr/>
          <a:lstStyle/>
          <a:p>
            <a:r>
              <a:rPr lang="en-IN" sz="3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ODULE </a:t>
            </a:r>
            <a:r>
              <a:rPr lang="en-IN" sz="3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ESCRIPTIONS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402985"/>
            <a:ext cx="8749665" cy="4150494"/>
          </a:xfrm>
        </p:spPr>
        <p:txBody>
          <a:bodyPr/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Voter :-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Registration.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View Candidate list and details.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Cast vote.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View result.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I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 descr="Screenshot_2020-10-21-21-36-03-286_com.android.chrome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351" y="3444211"/>
            <a:ext cx="7282287" cy="2304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12-Point Star 5"/>
          <p:cNvSpPr/>
          <p:nvPr/>
        </p:nvSpPr>
        <p:spPr>
          <a:xfrm>
            <a:off x="8821365" y="5688359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10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377" y="518453"/>
            <a:ext cx="6977822" cy="435270"/>
          </a:xfrm>
        </p:spPr>
        <p:txBody>
          <a:bodyPr/>
          <a:lstStyle/>
          <a:p>
            <a:r>
              <a:rPr lang="en-IN" altLang="en-US" sz="34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U</a:t>
            </a:r>
            <a:r>
              <a:rPr lang="en-IN" altLang="en-US" sz="29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ML </a:t>
            </a:r>
            <a:r>
              <a:rPr lang="en-IN" altLang="en-US" sz="34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D</a:t>
            </a:r>
            <a:r>
              <a:rPr lang="en-IN" altLang="en-US" sz="2900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IAGRAMS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257936" y="1402985"/>
            <a:ext cx="6977822" cy="391934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n-IN" sz="23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/>
              <a:t>  </a:t>
            </a:r>
            <a:r>
              <a:rPr lang="en-IN" sz="2300" dirty="0" smtClean="0">
                <a:solidFill>
                  <a:schemeClr val="tx1"/>
                </a:solidFill>
              </a:rPr>
              <a:t>Class Diagram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</a:rPr>
              <a:t>  Object Diagram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</a:rPr>
              <a:t>  Use case Diagram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</a:rPr>
              <a:t>  Activity Diagram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</a:rPr>
              <a:t>  Sequence Diagram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8" name="12-Point Star 7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11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722575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LASS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/>
          </a:p>
        </p:txBody>
      </p:sp>
      <p:pic>
        <p:nvPicPr>
          <p:cNvPr id="5" name="Content Placeholder 4" descr="aa80f0fc70e53c6daba50cff6665612f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rcRect t="18011" r="1523"/>
          <a:stretch>
            <a:fillRect/>
          </a:stretch>
        </p:blipFill>
        <p:spPr>
          <a:xfrm>
            <a:off x="1186117" y="1539065"/>
            <a:ext cx="7808968" cy="4150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12-Point Star 3"/>
          <p:cNvSpPr/>
          <p:nvPr/>
        </p:nvSpPr>
        <p:spPr>
          <a:xfrm>
            <a:off x="8821365" y="5760367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12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32" y="722575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O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BJECT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 smtClean="0"/>
          </a:p>
        </p:txBody>
      </p:sp>
      <p:pic>
        <p:nvPicPr>
          <p:cNvPr id="5" name="Content Placeholder 4" descr="object.jp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109558" y="1539065"/>
            <a:ext cx="7885526" cy="4150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12-Point Star 3"/>
          <p:cNvSpPr/>
          <p:nvPr/>
        </p:nvSpPr>
        <p:spPr>
          <a:xfrm>
            <a:off x="8821365" y="5760367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13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722575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SE CASE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 smtClean="0"/>
          </a:p>
        </p:txBody>
      </p:sp>
      <p:pic>
        <p:nvPicPr>
          <p:cNvPr id="6" name="Content Placeholder 5" descr="use case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415793" y="1471026"/>
            <a:ext cx="7119941" cy="4082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12-Point Star 3"/>
          <p:cNvSpPr/>
          <p:nvPr/>
        </p:nvSpPr>
        <p:spPr>
          <a:xfrm>
            <a:off x="8821365" y="5688359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14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CTIVITY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50207" y="1266902"/>
            <a:ext cx="8596548" cy="4286576"/>
          </a:xfrm>
        </p:spPr>
        <p:txBody>
          <a:bodyPr/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Admin:-</a:t>
            </a:r>
          </a:p>
          <a:p>
            <a:endParaRPr lang="en-IN" dirty="0"/>
          </a:p>
        </p:txBody>
      </p:sp>
      <p:pic>
        <p:nvPicPr>
          <p:cNvPr id="5" name="Picture 4" descr="actad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9234" y="1811229"/>
            <a:ext cx="7119941" cy="3878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12-Point Star 6"/>
          <p:cNvSpPr/>
          <p:nvPr/>
        </p:nvSpPr>
        <p:spPr>
          <a:xfrm>
            <a:off x="8821365" y="5688359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15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CTIVITY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266902"/>
            <a:ext cx="8749665" cy="4286576"/>
          </a:xfrm>
        </p:spPr>
        <p:txBody>
          <a:bodyPr/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Candidate :-</a:t>
            </a:r>
          </a:p>
          <a:p>
            <a:endParaRPr lang="en-IN" dirty="0"/>
          </a:p>
        </p:txBody>
      </p:sp>
      <p:pic>
        <p:nvPicPr>
          <p:cNvPr id="5" name="Picture 4" descr="actcandid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675" y="1811229"/>
            <a:ext cx="7196500" cy="3878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12-Point Star 5"/>
          <p:cNvSpPr/>
          <p:nvPr/>
        </p:nvSpPr>
        <p:spPr>
          <a:xfrm>
            <a:off x="8821365" y="5688359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16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CTIVITY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266902"/>
            <a:ext cx="8749665" cy="4286576"/>
          </a:xfrm>
        </p:spPr>
        <p:txBody>
          <a:bodyPr/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Voter :-</a:t>
            </a:r>
          </a:p>
        </p:txBody>
      </p:sp>
      <p:pic>
        <p:nvPicPr>
          <p:cNvPr id="5" name="Picture 4" descr="activityvo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675" y="1811229"/>
            <a:ext cx="7273058" cy="4218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12-Point Star 5"/>
          <p:cNvSpPr/>
          <p:nvPr/>
        </p:nvSpPr>
        <p:spPr>
          <a:xfrm>
            <a:off x="8821365" y="5688359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17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722575"/>
            <a:ext cx="8749665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EQUENCE </a:t>
            </a:r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IAGRAM </a:t>
            </a:r>
            <a:endParaRPr lang="en-IN" sz="2900" dirty="0" smtClean="0"/>
          </a:p>
        </p:txBody>
      </p:sp>
      <p:pic>
        <p:nvPicPr>
          <p:cNvPr id="5" name="Content Placeholder 4" descr="Sequence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109558" y="1539066"/>
            <a:ext cx="7885526" cy="401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12-Point Star 3"/>
          <p:cNvSpPr/>
          <p:nvPr/>
        </p:nvSpPr>
        <p:spPr>
          <a:xfrm>
            <a:off x="8821365" y="5688359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18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IN" sz="3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ONCLUSION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539066"/>
            <a:ext cx="8749665" cy="4014413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Conduct free and fair elections.</a:t>
            </a: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Efficient and robust system.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Less effort and less labour intensive.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Increases the percentage of voting.</a:t>
            </a:r>
          </a:p>
          <a:p>
            <a:endParaRPr lang="en-IN" sz="2300" dirty="0"/>
          </a:p>
        </p:txBody>
      </p:sp>
      <p:pic>
        <p:nvPicPr>
          <p:cNvPr id="5" name="Picture 4" descr="Screenshot_2020-10-21-22-50-02-937_com.google.android.googlequicksearchb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5862" y="2627721"/>
            <a:ext cx="2835466" cy="218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19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377" y="314330"/>
            <a:ext cx="6977822" cy="435270"/>
          </a:xfrm>
        </p:spPr>
        <p:txBody>
          <a:bodyPr/>
          <a:lstStyle/>
          <a:p>
            <a:r>
              <a:rPr lang="en-IN" altLang="en-US" sz="34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en-IN" altLang="en-US" sz="2900" dirty="0" smtClean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ONTENTS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68933" y="1198862"/>
            <a:ext cx="6977822" cy="446367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2300" dirty="0" smtClean="0"/>
              <a:t>  </a:t>
            </a:r>
            <a:r>
              <a:rPr lang="en-IN" sz="2300" dirty="0" smtClean="0">
                <a:solidFill>
                  <a:schemeClr val="tx1"/>
                </a:solidFill>
              </a:rPr>
              <a:t>Introduction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Existing System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Disadvantages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Proposed System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Advantages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Modules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UML Diagrams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Conclusion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References</a:t>
            </a:r>
          </a:p>
          <a:p>
            <a:pPr marL="0" lvl="1" indent="0" algn="just">
              <a:buNone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buFont typeface="Arial" pitchFamily="34" charset="0"/>
              <a:buChar char="•"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_2020-10-27-11-23-50-746_com.android.chrome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989" y="1511895"/>
            <a:ext cx="3940888" cy="3119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605341" y="58323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12-Point Star 8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2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IN" sz="3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9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334944"/>
            <a:ext cx="8749665" cy="4218535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www.google.com</a:t>
            </a:r>
            <a:endParaRPr lang="en-US" sz="2400" u="sng" dirty="0" smtClean="0">
              <a:solidFill>
                <a:schemeClr val="bg1"/>
              </a:solidFill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www.wikipedia.com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www.studymafia.org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www.slideshare.net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20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68933" y="790617"/>
            <a:ext cx="6977822" cy="4871921"/>
          </a:xfrm>
        </p:spPr>
        <p:txBody>
          <a:bodyPr anchor="ctr"/>
          <a:lstStyle/>
          <a:p>
            <a:r>
              <a:rPr lang="en-IN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THANK  YOU</a:t>
            </a:r>
          </a:p>
          <a:p>
            <a:endParaRPr lang="en-IN" sz="4800" dirty="0"/>
          </a:p>
        </p:txBody>
      </p:sp>
      <p:sp>
        <p:nvSpPr>
          <p:cNvPr id="8" name="12-Point Star 7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21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32" y="654534"/>
            <a:ext cx="8749665" cy="435270"/>
          </a:xfrm>
        </p:spPr>
        <p:txBody>
          <a:bodyPr/>
          <a:lstStyle/>
          <a:p>
            <a:r>
              <a:rPr lang="en-US" altLang="en-IN" sz="3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en-IN" sz="29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NTRODUCTION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26766" y="1402985"/>
            <a:ext cx="8519989" cy="4150494"/>
          </a:xfrm>
        </p:spPr>
        <p:txBody>
          <a:bodyPr/>
          <a:lstStyle/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Simple, safe and secure method that take minimum of time.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Secure website maintained by the Election Commissioner.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Revoting will be prohibited with proper authentication.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Counting will be done online.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Each voter need to have their own voters id.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endParaRPr lang="en-IN" altLang="en-US" sz="2300" kern="0" dirty="0" smtClean="0">
              <a:solidFill>
                <a:schemeClr val="tx1"/>
              </a:solidFill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defRPr/>
            </a:pPr>
            <a:endParaRPr lang="en-IN" altLang="en-US" sz="2300" kern="0" dirty="0" smtClean="0">
              <a:solidFill>
                <a:schemeClr val="tx1"/>
              </a:solidFill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pPr algn="just"/>
            <a:endParaRPr lang="en-IN" sz="2300" dirty="0"/>
          </a:p>
        </p:txBody>
      </p:sp>
      <p:pic>
        <p:nvPicPr>
          <p:cNvPr id="6" name="Picture 5" descr="Screenshot_2020-10-21-22-31-07-588_com.google.android.googlequicksearchb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1771" y="3784415"/>
            <a:ext cx="2268372" cy="1080001"/>
          </a:xfrm>
          <a:prstGeom prst="rect">
            <a:avLst/>
          </a:prstGeom>
        </p:spPr>
      </p:pic>
      <p:sp>
        <p:nvSpPr>
          <p:cNvPr id="7" name="12-Point Star 6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3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US" altLang="en-IN" sz="3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</a:t>
            </a:r>
            <a:r>
              <a:rPr lang="en-US" altLang="en-IN" sz="29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XISTING SYSTEM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73649" y="1334944"/>
            <a:ext cx="8957345" cy="4218535"/>
          </a:xfrm>
        </p:spPr>
        <p:txBody>
          <a:bodyPr anchor="t"/>
          <a:lstStyle/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travel to the voting centre/booths.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Does not provide people the way to get the details about the </a:t>
            </a:r>
          </a:p>
          <a:p>
            <a:pPr algn="just"/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nominees.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Do not provide any provision to know the history of  the </a:t>
            </a:r>
          </a:p>
          <a:p>
            <a:pPr algn="just"/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Candidate.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All information  are filled manually.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Voter must be present in his/her Constituency.</a:t>
            </a:r>
          </a:p>
          <a:p>
            <a:pPr algn="just"/>
            <a:endParaRPr lang="en-IN" sz="23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shot_2020-10-21-22-54-58-415_com.android.chr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7149" y="3312095"/>
            <a:ext cx="2526431" cy="1759544"/>
          </a:xfrm>
          <a:prstGeom prst="rect">
            <a:avLst/>
          </a:prstGeom>
        </p:spPr>
      </p:pic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4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32" y="654534"/>
            <a:ext cx="8749665" cy="435270"/>
          </a:xfrm>
        </p:spPr>
        <p:txBody>
          <a:bodyPr/>
          <a:lstStyle/>
          <a:p>
            <a:r>
              <a:rPr lang="en-US" altLang="en-IN" sz="3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altLang="en-IN" sz="29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XISTING SYSTEM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334944"/>
            <a:ext cx="8749665" cy="4218535"/>
          </a:xfrm>
        </p:spPr>
        <p:txBody>
          <a:bodyPr/>
          <a:lstStyle/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r>
              <a:rPr lang="en-IN" alt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Disadvantages :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r>
              <a:rPr lang="en-IN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 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</a:t>
            </a:r>
            <a:r>
              <a:rPr lang="en-IN" altLang="en-US" sz="23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Expensive and time consuming.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r>
              <a:rPr lang="en-IN" altLang="en-US" sz="23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</a:t>
            </a:r>
            <a:r>
              <a:rPr lang="en-IN" altLang="en-US" sz="23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Too much paper work.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r>
              <a:rPr lang="en-IN" altLang="en-US" sz="2300" kern="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</a:t>
            </a:r>
            <a:r>
              <a:rPr lang="en-IN" altLang="en-US" sz="2300" kern="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Errors during data entry.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r>
              <a:rPr lang="en-IN" altLang="en-US" sz="2300" kern="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</a:t>
            </a:r>
            <a:r>
              <a:rPr lang="en-IN" altLang="en-US" sz="2300" kern="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Loss of registration forms.</a:t>
            </a:r>
          </a:p>
          <a:p>
            <a:pPr marL="342900" indent="-342900" algn="just" defTabSz="457200" eaLnBrk="0" fontAlgn="base" hangingPunct="0">
              <a:spcBef>
                <a:spcPct val="0"/>
              </a:spcBef>
              <a:spcAft>
                <a:spcPts val="1215"/>
              </a:spcAft>
              <a:buClr>
                <a:srgbClr val="000000"/>
              </a:buClr>
              <a:defRPr/>
            </a:pPr>
            <a:r>
              <a:rPr lang="en-IN" altLang="en-US" sz="2300" kern="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Includes manual works.</a:t>
            </a:r>
          </a:p>
          <a:p>
            <a:pPr algn="just"/>
            <a:endParaRPr lang="en-IN" dirty="0"/>
          </a:p>
        </p:txBody>
      </p:sp>
      <p:pic>
        <p:nvPicPr>
          <p:cNvPr id="5" name="Picture 4" descr="Screenshot_2020-10-21-22-16-48-825_com.android.chr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981" y="1799927"/>
            <a:ext cx="4080383" cy="2520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5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US" altLang="en-IN" sz="3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P</a:t>
            </a:r>
            <a:r>
              <a:rPr lang="en-US" altLang="en-IN" sz="29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ROPOSED SYSTEM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539066"/>
            <a:ext cx="8749665" cy="4014413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Planned approach towards working.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Accuracy.</a:t>
            </a:r>
            <a:endParaRPr lang="en-US" sz="240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Reliability.</a:t>
            </a:r>
            <a:endParaRPr lang="en-US" sz="240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No Redundancy.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Immediate storage of information.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Easy to Operate.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/>
          </a:p>
        </p:txBody>
      </p:sp>
      <p:pic>
        <p:nvPicPr>
          <p:cNvPr id="5" name="Picture 4" descr="Screenshot_2020-10-21-21-36-03-286_com.android.chrome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7029" y="1511895"/>
            <a:ext cx="3637203" cy="3082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6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US" altLang="en-IN" sz="34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P</a:t>
            </a:r>
            <a:r>
              <a:rPr lang="en-US" altLang="en-IN" sz="29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ROPOSED SYSTEM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607107"/>
            <a:ext cx="8749665" cy="3946372"/>
          </a:xfrm>
        </p:spPr>
        <p:txBody>
          <a:bodyPr/>
          <a:lstStyle/>
          <a:p>
            <a:pPr algn="just"/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Advantages :</a:t>
            </a:r>
          </a:p>
          <a:p>
            <a:pPr algn="just"/>
            <a:r>
              <a:rPr lang="en-IN" sz="23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  </a:t>
            </a:r>
            <a:r>
              <a:rPr lang="en-IN" alt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saving.</a:t>
            </a:r>
          </a:p>
          <a:p>
            <a:pPr algn="just"/>
            <a:r>
              <a:rPr lang="en-IN" sz="23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 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Working load reduced.</a:t>
            </a:r>
            <a:endParaRPr lang="en-US" sz="230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</a:t>
            </a:r>
            <a:r>
              <a:rPr lang="en-IN" altLang="en-US" sz="23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Information available at time.   </a:t>
            </a:r>
            <a:endParaRPr lang="en-US" sz="230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altLang="en-US" sz="23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*</a:t>
            </a:r>
            <a:r>
              <a:rPr lang="en-IN" altLang="en-US" sz="23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</a:t>
            </a:r>
            <a:r>
              <a:rPr lang="en-IN" alt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It provide security for the data.</a:t>
            </a:r>
            <a:r>
              <a:rPr lang="en-IN" altLang="en-US" sz="2300" kern="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    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_2020-10-21-21-30-23-259_com.android.chrome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981" y="1439887"/>
            <a:ext cx="4141932" cy="3240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7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32" y="654534"/>
            <a:ext cx="8749665" cy="435270"/>
          </a:xfrm>
        </p:spPr>
        <p:txBody>
          <a:bodyPr/>
          <a:lstStyle/>
          <a:p>
            <a:r>
              <a:rPr lang="en-IN" sz="3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ODULES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402985"/>
            <a:ext cx="8749665" cy="4150494"/>
          </a:xfrm>
        </p:spPr>
        <p:txBody>
          <a:bodyPr/>
          <a:lstStyle/>
          <a:p>
            <a:pPr lvl="1" algn="just">
              <a:buClr>
                <a:schemeClr val="tx1"/>
              </a:buClr>
              <a:buFont typeface="Arial" pitchFamily="34" charset="0"/>
              <a:buChar char="•"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Candidate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Voter</a:t>
            </a:r>
          </a:p>
          <a:p>
            <a:pPr lvl="1" algn="just">
              <a:buClr>
                <a:schemeClr val="tx1"/>
              </a:buClr>
              <a:buNone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chemeClr val="tx1"/>
              </a:buClr>
              <a:buFont typeface="Arial" pitchFamily="34" charset="0"/>
              <a:buChar char="•"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5" name="Picture 4" descr="Screenshot_2020-10-21-21-23-55-323_com.android.chr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2733" y="1439887"/>
            <a:ext cx="6126759" cy="30330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12-Point Star 6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8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90" y="654534"/>
            <a:ext cx="8749665" cy="435270"/>
          </a:xfrm>
        </p:spPr>
        <p:txBody>
          <a:bodyPr/>
          <a:lstStyle/>
          <a:p>
            <a:r>
              <a:rPr lang="en-IN" sz="3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ODULE </a:t>
            </a:r>
            <a:r>
              <a:rPr lang="en-IN" sz="3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ESCRIPTIONS</a:t>
            </a:r>
            <a:endParaRPr lang="en-IN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97090" y="1334944"/>
            <a:ext cx="8749665" cy="4218535"/>
          </a:xfrm>
        </p:spPr>
        <p:txBody>
          <a:bodyPr/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Admin:-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Verification of registration form.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Setting election date and time.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Conduct online polling.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Publishing Result.</a:t>
            </a:r>
          </a:p>
          <a:p>
            <a:pPr algn="just">
              <a:spcBef>
                <a:spcPts val="3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Candidate :-</a:t>
            </a:r>
          </a:p>
          <a:p>
            <a:pPr lvl="1" algn="just">
              <a:spcBef>
                <a:spcPts val="3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Registration.</a:t>
            </a:r>
          </a:p>
          <a:p>
            <a:pPr lvl="1" algn="just">
              <a:spcBef>
                <a:spcPts val="3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Suggest an edit to their profile.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Cast vote.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View result.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I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dirty="0" smtClean="0">
              <a:solidFill>
                <a:srgbClr val="0070C0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5" name="Picture 4" descr="Screenshot_2020-10-21-21-39-38-611_com.android.chrome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3014" y="1879271"/>
            <a:ext cx="3816424" cy="2948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12-Point Star 5"/>
          <p:cNvSpPr/>
          <p:nvPr/>
        </p:nvSpPr>
        <p:spPr>
          <a:xfrm>
            <a:off x="8677349" y="5616351"/>
            <a:ext cx="720080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</a:rPr>
              <a:t>9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324</TotalTime>
  <Words>414</Words>
  <Application>Microsoft Office PowerPoint</Application>
  <PresentationFormat>Custom</PresentationFormat>
  <Paragraphs>133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Theme2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33</cp:revision>
  <dcterms:created xsi:type="dcterms:W3CDTF">2020-10-24T03:25:59Z</dcterms:created>
  <dcterms:modified xsi:type="dcterms:W3CDTF">2020-11-10T05:14:19Z</dcterms:modified>
</cp:coreProperties>
</file>